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a22d2777f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0e81a19964b04"/>
  </p:sldMasterIdLst>
  <p:sldIdLst>
    <p:sldId xmlns:r="http://schemas.openxmlformats.org/officeDocument/2006/relationships" id="256" r:id="Rfa8d1283e67b4d8d"/>
    <p:sldId xmlns:r="http://schemas.openxmlformats.org/officeDocument/2006/relationships" id="257" r:id="Rf11306fe419a47af"/>
    <p:sldId xmlns:r="http://schemas.openxmlformats.org/officeDocument/2006/relationships" id="258" r:id="Rb2913b4fc58a460f"/>
    <p:sldId xmlns:r="http://schemas.openxmlformats.org/officeDocument/2006/relationships" id="259" r:id="Rb4122f54210d406c"/>
    <p:sldId xmlns:r="http://schemas.openxmlformats.org/officeDocument/2006/relationships" id="260" r:id="R0a06fc0381254b5d"/>
    <p:sldId xmlns:r="http://schemas.openxmlformats.org/officeDocument/2006/relationships" id="261" r:id="R84fb8a1b02c04bea"/>
    <p:sldId xmlns:r="http://schemas.openxmlformats.org/officeDocument/2006/relationships" id="262" r:id="R3bee9c6c0911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0e81a19964b04" /><Relationship Type="http://schemas.openxmlformats.org/officeDocument/2006/relationships/slide" Target="/ppt/slides/slide1.xml" Id="Rfa8d1283e67b4d8d" /><Relationship Type="http://schemas.openxmlformats.org/officeDocument/2006/relationships/slide" Target="/ppt/slides/slide2.xml" Id="Rf11306fe419a47af" /><Relationship Type="http://schemas.openxmlformats.org/officeDocument/2006/relationships/slide" Target="/ppt/slides/slide3.xml" Id="Rb2913b4fc58a460f" /><Relationship Type="http://schemas.openxmlformats.org/officeDocument/2006/relationships/slide" Target="/ppt/slides/slide4.xml" Id="Rb4122f54210d406c" /><Relationship Type="http://schemas.openxmlformats.org/officeDocument/2006/relationships/slide" Target="/ppt/slides/slide5.xml" Id="R0a06fc0381254b5d" /><Relationship Type="http://schemas.openxmlformats.org/officeDocument/2006/relationships/slide" Target="/ppt/slides/slide6.xml" Id="R84fb8a1b02c04bea" /><Relationship Type="http://schemas.openxmlformats.org/officeDocument/2006/relationships/slide" Target="/ppt/slides/slide7.xml" Id="R3bee9c6c0911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d26599c95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ead6d68d4ded" /><Relationship Type="http://schemas.openxmlformats.org/officeDocument/2006/relationships/theme" Target="/ppt/slideMasters/theme/theme1.xml" Id="R27bac3f1f0f4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0ead6d68d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47d34bd97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49cebe20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8755edaae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525bd6a2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94add980b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2e7f8a7a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a865d8ed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STH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63 826 313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TOLLEF HELLING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Dalejordet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 HOLDING AS</a:t>
            </a:r>
          </a:p>
        </p:txBody>
      </p:sp>
    </p:spTree>
  </p:cSld>
  <p:clrMapOvr>
    <a:masterClrMapping xmlns:a="http://schemas.openxmlformats.org/drawingml/2006/main"/>
  </p:clrMapOvr>
</p:sld>
</file>