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7c446c46d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6ce91fd56400f"/>
  </p:sldMasterIdLst>
  <p:sldIdLst>
    <p:sldId xmlns:r="http://schemas.openxmlformats.org/officeDocument/2006/relationships" id="256" r:id="R1177438ac3af4980"/>
    <p:sldId xmlns:r="http://schemas.openxmlformats.org/officeDocument/2006/relationships" id="257" r:id="Ra84726f9733e45f1"/>
    <p:sldId xmlns:r="http://schemas.openxmlformats.org/officeDocument/2006/relationships" id="258" r:id="R6d04ea7dca0d44e1"/>
    <p:sldId xmlns:r="http://schemas.openxmlformats.org/officeDocument/2006/relationships" id="259" r:id="R928eb0cf75bd4612"/>
    <p:sldId xmlns:r="http://schemas.openxmlformats.org/officeDocument/2006/relationships" id="260" r:id="Rd15ea684050c4e93"/>
    <p:sldId xmlns:r="http://schemas.openxmlformats.org/officeDocument/2006/relationships" id="261" r:id="Rd6a9ce5b15a24a01"/>
    <p:sldId xmlns:r="http://schemas.openxmlformats.org/officeDocument/2006/relationships" id="262" r:id="Ra1e9dca57b51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6ce91fd56400f" /><Relationship Type="http://schemas.openxmlformats.org/officeDocument/2006/relationships/slide" Target="/ppt/slides/slide1.xml" Id="R1177438ac3af4980" /><Relationship Type="http://schemas.openxmlformats.org/officeDocument/2006/relationships/slide" Target="/ppt/slides/slide2.xml" Id="Ra84726f9733e45f1" /><Relationship Type="http://schemas.openxmlformats.org/officeDocument/2006/relationships/slide" Target="/ppt/slides/slide3.xml" Id="R6d04ea7dca0d44e1" /><Relationship Type="http://schemas.openxmlformats.org/officeDocument/2006/relationships/slide" Target="/ppt/slides/slide4.xml" Id="R928eb0cf75bd4612" /><Relationship Type="http://schemas.openxmlformats.org/officeDocument/2006/relationships/slide" Target="/ppt/slides/slide5.xml" Id="Rd15ea684050c4e93" /><Relationship Type="http://schemas.openxmlformats.org/officeDocument/2006/relationships/slide" Target="/ppt/slides/slide6.xml" Id="Rd6a9ce5b15a24a01" /><Relationship Type="http://schemas.openxmlformats.org/officeDocument/2006/relationships/slide" Target="/ppt/slides/slide7.xml" Id="Ra1e9dca57b51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e97b1ee0746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637de984f4f2d" /><Relationship Type="http://schemas.openxmlformats.org/officeDocument/2006/relationships/theme" Target="/ppt/slideMasters/theme/theme1.xml" Id="Rd795b45ea56f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637de984f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975ed825a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96f837081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bb89fca20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3eacc3281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bf64dde1a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0c028f999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744963506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IGN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IGN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22 475 043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369 921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9 436 393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ignaszlioba@gmail.com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914 743 834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 VVS AS</a:t>
            </a:r>
          </a:p>
        </p:txBody>
      </p:sp>
    </p:spTree>
  </p:cSld>
  <p:clrMapOvr>
    <a:masterClrMapping xmlns:a="http://schemas.openxmlformats.org/drawingml/2006/main"/>
  </p:clrMapOvr>
</p:sld>
</file>