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9ce77ea960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3171e086c4f31"/>
  </p:sldMasterIdLst>
  <p:sldIdLst>
    <p:sldId xmlns:r="http://schemas.openxmlformats.org/officeDocument/2006/relationships" id="256" r:id="R6c2e85d093b246b0"/>
    <p:sldId xmlns:r="http://schemas.openxmlformats.org/officeDocument/2006/relationships" id="257" r:id="R8470a07ce06e4340"/>
    <p:sldId xmlns:r="http://schemas.openxmlformats.org/officeDocument/2006/relationships" id="258" r:id="R207f2a46b94145f9"/>
    <p:sldId xmlns:r="http://schemas.openxmlformats.org/officeDocument/2006/relationships" id="259" r:id="R8a6722fe8c394a59"/>
    <p:sldId xmlns:r="http://schemas.openxmlformats.org/officeDocument/2006/relationships" id="260" r:id="R99f984b67247493b"/>
    <p:sldId xmlns:r="http://schemas.openxmlformats.org/officeDocument/2006/relationships" id="261" r:id="R89346f31deef4b55"/>
    <p:sldId xmlns:r="http://schemas.openxmlformats.org/officeDocument/2006/relationships" id="262" r:id="R23e86c8dd53f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3171e086c4f31" /><Relationship Type="http://schemas.openxmlformats.org/officeDocument/2006/relationships/slide" Target="/ppt/slides/slide1.xml" Id="R6c2e85d093b246b0" /><Relationship Type="http://schemas.openxmlformats.org/officeDocument/2006/relationships/slide" Target="/ppt/slides/slide2.xml" Id="R8470a07ce06e4340" /><Relationship Type="http://schemas.openxmlformats.org/officeDocument/2006/relationships/slide" Target="/ppt/slides/slide3.xml" Id="R207f2a46b94145f9" /><Relationship Type="http://schemas.openxmlformats.org/officeDocument/2006/relationships/slide" Target="/ppt/slides/slide4.xml" Id="R8a6722fe8c394a59" /><Relationship Type="http://schemas.openxmlformats.org/officeDocument/2006/relationships/slide" Target="/ppt/slides/slide5.xml" Id="R99f984b67247493b" /><Relationship Type="http://schemas.openxmlformats.org/officeDocument/2006/relationships/slide" Target="/ppt/slides/slide6.xml" Id="R89346f31deef4b55" /><Relationship Type="http://schemas.openxmlformats.org/officeDocument/2006/relationships/slide" Target="/ppt/slides/slide7.xml" Id="R23e86c8dd53f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5e6c58ec4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524a3764c4396" /><Relationship Type="http://schemas.openxmlformats.org/officeDocument/2006/relationships/theme" Target="/ppt/slideMasters/theme/theme1.xml" Id="R7fe71be74133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524a3764c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081f5f4c5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88fb4f3f2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8fbe2197f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b6c232782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126714f82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1578dd11940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b2fadcaf9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PESOM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PESOM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2 501 050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PER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phe@okonomistyring.no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914 744 113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