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27971f9ca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47b92ed144ec9"/>
  </p:sldMasterIdLst>
  <p:sldIdLst>
    <p:sldId xmlns:r="http://schemas.openxmlformats.org/officeDocument/2006/relationships" id="256" r:id="Re2a7b59205514dbc"/>
    <p:sldId xmlns:r="http://schemas.openxmlformats.org/officeDocument/2006/relationships" id="257" r:id="R79ed971272cc445d"/>
    <p:sldId xmlns:r="http://schemas.openxmlformats.org/officeDocument/2006/relationships" id="258" r:id="R4a5d3a28b783448c"/>
    <p:sldId xmlns:r="http://schemas.openxmlformats.org/officeDocument/2006/relationships" id="259" r:id="R5bc8b465595b46b5"/>
    <p:sldId xmlns:r="http://schemas.openxmlformats.org/officeDocument/2006/relationships" id="260" r:id="Rf81543114c4b4f08"/>
    <p:sldId xmlns:r="http://schemas.openxmlformats.org/officeDocument/2006/relationships" id="261" r:id="R50bc4ab078bf42a3"/>
    <p:sldId xmlns:r="http://schemas.openxmlformats.org/officeDocument/2006/relationships" id="262" r:id="Rbf29690b3d33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47b92ed144ec9" /><Relationship Type="http://schemas.openxmlformats.org/officeDocument/2006/relationships/slide" Target="/ppt/slides/slide1.xml" Id="Re2a7b59205514dbc" /><Relationship Type="http://schemas.openxmlformats.org/officeDocument/2006/relationships/slide" Target="/ppt/slides/slide2.xml" Id="R79ed971272cc445d" /><Relationship Type="http://schemas.openxmlformats.org/officeDocument/2006/relationships/slide" Target="/ppt/slides/slide3.xml" Id="R4a5d3a28b783448c" /><Relationship Type="http://schemas.openxmlformats.org/officeDocument/2006/relationships/slide" Target="/ppt/slides/slide4.xml" Id="R5bc8b465595b46b5" /><Relationship Type="http://schemas.openxmlformats.org/officeDocument/2006/relationships/slide" Target="/ppt/slides/slide5.xml" Id="Rf81543114c4b4f08" /><Relationship Type="http://schemas.openxmlformats.org/officeDocument/2006/relationships/slide" Target="/ppt/slides/slide6.xml" Id="R50bc4ab078bf42a3" /><Relationship Type="http://schemas.openxmlformats.org/officeDocument/2006/relationships/slide" Target="/ppt/slides/slide7.xml" Id="Rbf29690b3d33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3ab3609ee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36afc02764780" /><Relationship Type="http://schemas.openxmlformats.org/officeDocument/2006/relationships/theme" Target="/ppt/slideMasters/theme/theme1.xml" Id="Rc5c578ba45ad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36afc0276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90bbc2714c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93dfdc0a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7e5793607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e005defd6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0bf345f3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5b252224d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9a0bc04e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NORDPILAN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22 763 914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22 960 114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STEINVIK ULRIK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914 751 225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