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6c4dc4c96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d1eec86814db8"/>
  </p:sldMasterIdLst>
  <p:sldIdLst>
    <p:sldId xmlns:r="http://schemas.openxmlformats.org/officeDocument/2006/relationships" id="256" r:id="Rfc9480adabfa4195"/>
    <p:sldId xmlns:r="http://schemas.openxmlformats.org/officeDocument/2006/relationships" id="257" r:id="R15bd61e8104f4f8a"/>
    <p:sldId xmlns:r="http://schemas.openxmlformats.org/officeDocument/2006/relationships" id="258" r:id="R317570a6faaf4f1c"/>
    <p:sldId xmlns:r="http://schemas.openxmlformats.org/officeDocument/2006/relationships" id="259" r:id="R0f5a77c9692644fd"/>
    <p:sldId xmlns:r="http://schemas.openxmlformats.org/officeDocument/2006/relationships" id="260" r:id="R8d87bdb089f84bd1"/>
    <p:sldId xmlns:r="http://schemas.openxmlformats.org/officeDocument/2006/relationships" id="261" r:id="R4221d0fc7bda4ef6"/>
    <p:sldId xmlns:r="http://schemas.openxmlformats.org/officeDocument/2006/relationships" id="262" r:id="Rdccb92f41de5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d1eec86814db8" /><Relationship Type="http://schemas.openxmlformats.org/officeDocument/2006/relationships/slide" Target="/ppt/slides/slide1.xml" Id="Rfc9480adabfa4195" /><Relationship Type="http://schemas.openxmlformats.org/officeDocument/2006/relationships/slide" Target="/ppt/slides/slide2.xml" Id="R15bd61e8104f4f8a" /><Relationship Type="http://schemas.openxmlformats.org/officeDocument/2006/relationships/slide" Target="/ppt/slides/slide3.xml" Id="R317570a6faaf4f1c" /><Relationship Type="http://schemas.openxmlformats.org/officeDocument/2006/relationships/slide" Target="/ppt/slides/slide4.xml" Id="R0f5a77c9692644fd" /><Relationship Type="http://schemas.openxmlformats.org/officeDocument/2006/relationships/slide" Target="/ppt/slides/slide5.xml" Id="R8d87bdb089f84bd1" /><Relationship Type="http://schemas.openxmlformats.org/officeDocument/2006/relationships/slide" Target="/ppt/slides/slide6.xml" Id="R4221d0fc7bda4ef6" /><Relationship Type="http://schemas.openxmlformats.org/officeDocument/2006/relationships/slide" Target="/ppt/slides/slide7.xml" Id="Rdccb92f41de5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a6417c5c7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b6538c0734cdb" /><Relationship Type="http://schemas.openxmlformats.org/officeDocument/2006/relationships/theme" Target="/ppt/slideMasters/theme/theme1.xml" Id="R742b865c1ea6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b6538c073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8a704e24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4195691a2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8f5e33c0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018b2eb0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b403a33c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e2caf14ed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f7412803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VBL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2 437 362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KUBACHEN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TRE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ABYGG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KUBACHEN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TRE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knut@vossbl.no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VBL HOLDING AS</a:t>
            </a:r>
          </a:p>
        </p:txBody>
      </p:sp>
    </p:spTree>
  </p:cSld>
  <p:clrMapOvr>
    <a:masterClrMapping xmlns:a="http://schemas.openxmlformats.org/drawingml/2006/main"/>
  </p:clrMapOvr>
</p:sld>
</file>