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26b8d650554a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9d7b62d6cd4207"/>
  </p:sldMasterIdLst>
  <p:sldIdLst>
    <p:sldId xmlns:r="http://schemas.openxmlformats.org/officeDocument/2006/relationships" id="256" r:id="R1ad2edef6a2748cd"/>
    <p:sldId xmlns:r="http://schemas.openxmlformats.org/officeDocument/2006/relationships" id="257" r:id="R75d1539424e74d9f"/>
    <p:sldId xmlns:r="http://schemas.openxmlformats.org/officeDocument/2006/relationships" id="258" r:id="Re8d2a518610146c9"/>
    <p:sldId xmlns:r="http://schemas.openxmlformats.org/officeDocument/2006/relationships" id="259" r:id="R5c0af17f6f24439c"/>
    <p:sldId xmlns:r="http://schemas.openxmlformats.org/officeDocument/2006/relationships" id="260" r:id="R2bda961fb9c94960"/>
    <p:sldId xmlns:r="http://schemas.openxmlformats.org/officeDocument/2006/relationships" id="261" r:id="Rc8c7b3d3d7d14344"/>
    <p:sldId xmlns:r="http://schemas.openxmlformats.org/officeDocument/2006/relationships" id="262" r:id="R6b562213728f4c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9d7b62d6cd4207" /><Relationship Type="http://schemas.openxmlformats.org/officeDocument/2006/relationships/slide" Target="/ppt/slides/slide1.xml" Id="R1ad2edef6a2748cd" /><Relationship Type="http://schemas.openxmlformats.org/officeDocument/2006/relationships/slide" Target="/ppt/slides/slide2.xml" Id="R75d1539424e74d9f" /><Relationship Type="http://schemas.openxmlformats.org/officeDocument/2006/relationships/slide" Target="/ppt/slides/slide3.xml" Id="Re8d2a518610146c9" /><Relationship Type="http://schemas.openxmlformats.org/officeDocument/2006/relationships/slide" Target="/ppt/slides/slide4.xml" Id="R5c0af17f6f24439c" /><Relationship Type="http://schemas.openxmlformats.org/officeDocument/2006/relationships/slide" Target="/ppt/slides/slide5.xml" Id="R2bda961fb9c94960" /><Relationship Type="http://schemas.openxmlformats.org/officeDocument/2006/relationships/slide" Target="/ppt/slides/slide6.xml" Id="Rc8c7b3d3d7d14344" /><Relationship Type="http://schemas.openxmlformats.org/officeDocument/2006/relationships/slide" Target="/ppt/slides/slide7.xml" Id="R6b562213728f4c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eddca100a740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78115eb9740ef" /><Relationship Type="http://schemas.openxmlformats.org/officeDocument/2006/relationships/theme" Target="/ppt/slideMasters/theme/theme1.xml" Id="Rdfa40d52efc84a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178115eb9740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2f38fb1304d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f1d13580048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f944be93540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62816157d41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aaff5e59347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9d4f9919d48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7bf25494043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ARKITEKTSTUA MIKKELSEN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ARKITEKTSTUA MIKKELSEN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ARKITEKTSTUA MIKKELSEN AS ble etablert [år] og holder til i Våle.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ARKITEKTSTUA MIKKELSEN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ARKITEKTSTUA MIKKELSEN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ARKITEKTSTUA MIKKELSEN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269 489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139 114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176 911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ARKITEKTSTUA MIKKELSEN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MIKKELSEN RAGNAR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ARKITEKTSTUA MIKKELSEN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Ragnar Mikkelsen, Kollenveien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3178 Våle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ragnar@arkitektstua.no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914 762 707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ARKITEKTSTUA MIKKELSEN AS</a:t>
            </a:r>
          </a:p>
        </p:txBody>
      </p:sp>
    </p:spTree>
  </p:cSld>
  <p:clrMapOvr>
    <a:masterClrMapping xmlns:a="http://schemas.openxmlformats.org/drawingml/2006/main"/>
  </p:clrMapOvr>
</p:sld>
</file>