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6e9ea31c3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3af0e0b3a450d"/>
  </p:sldMasterIdLst>
  <p:sldIdLst>
    <p:sldId xmlns:r="http://schemas.openxmlformats.org/officeDocument/2006/relationships" id="256" r:id="R4124bebafe8e4366"/>
    <p:sldId xmlns:r="http://schemas.openxmlformats.org/officeDocument/2006/relationships" id="257" r:id="R8a15f8f834354f03"/>
    <p:sldId xmlns:r="http://schemas.openxmlformats.org/officeDocument/2006/relationships" id="258" r:id="R3c240035143546bd"/>
    <p:sldId xmlns:r="http://schemas.openxmlformats.org/officeDocument/2006/relationships" id="259" r:id="R3a08c00880d1466c"/>
    <p:sldId xmlns:r="http://schemas.openxmlformats.org/officeDocument/2006/relationships" id="260" r:id="Rb25e1fda1f714cad"/>
    <p:sldId xmlns:r="http://schemas.openxmlformats.org/officeDocument/2006/relationships" id="261" r:id="Rf0ed7d96537c4acd"/>
    <p:sldId xmlns:r="http://schemas.openxmlformats.org/officeDocument/2006/relationships" id="262" r:id="R7396494a7798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3af0e0b3a450d" /><Relationship Type="http://schemas.openxmlformats.org/officeDocument/2006/relationships/slide" Target="/ppt/slides/slide1.xml" Id="R4124bebafe8e4366" /><Relationship Type="http://schemas.openxmlformats.org/officeDocument/2006/relationships/slide" Target="/ppt/slides/slide2.xml" Id="R8a15f8f834354f03" /><Relationship Type="http://schemas.openxmlformats.org/officeDocument/2006/relationships/slide" Target="/ppt/slides/slide3.xml" Id="R3c240035143546bd" /><Relationship Type="http://schemas.openxmlformats.org/officeDocument/2006/relationships/slide" Target="/ppt/slides/slide4.xml" Id="R3a08c00880d1466c" /><Relationship Type="http://schemas.openxmlformats.org/officeDocument/2006/relationships/slide" Target="/ppt/slides/slide5.xml" Id="Rb25e1fda1f714cad" /><Relationship Type="http://schemas.openxmlformats.org/officeDocument/2006/relationships/slide" Target="/ppt/slides/slide6.xml" Id="Rf0ed7d96537c4acd" /><Relationship Type="http://schemas.openxmlformats.org/officeDocument/2006/relationships/slide" Target="/ppt/slides/slide7.xml" Id="R7396494a7798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015de0abc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8160ba984276" /><Relationship Type="http://schemas.openxmlformats.org/officeDocument/2006/relationships/theme" Target="/ppt/slideMasters/theme/theme1.xml" Id="R565b14b5dafe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d8160ba98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e18e8599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39cedf4f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aef41521a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36b2fb63d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2b3e103f7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c42f4845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ffcec0f83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ABELSEN TØMRERSERVICE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TØMRERSERVICE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ABELSEN TØMRERSERVICE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TØMRERSERVICE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TØMRERSERVICE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TØMRERSERVICE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1 453 729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TØMRERSERVICE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ABELSEN ØYSTEIN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TØMRERSERVICE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Grønflatveien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oystein.abelsen@online.no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914 765 730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TØMRERSERVICE AS</a:t>
            </a:r>
          </a:p>
        </p:txBody>
      </p:sp>
    </p:spTree>
  </p:cSld>
  <p:clrMapOvr>
    <a:masterClrMapping xmlns:a="http://schemas.openxmlformats.org/drawingml/2006/main"/>
  </p:clrMapOvr>
</p:sld>
</file>