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dbdf764ee40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51086c6a846c4"/>
  </p:sldMasterIdLst>
  <p:sldIdLst>
    <p:sldId xmlns:r="http://schemas.openxmlformats.org/officeDocument/2006/relationships" id="256" r:id="Rb7d3250101154e11"/>
    <p:sldId xmlns:r="http://schemas.openxmlformats.org/officeDocument/2006/relationships" id="257" r:id="R84886c97999b465f"/>
    <p:sldId xmlns:r="http://schemas.openxmlformats.org/officeDocument/2006/relationships" id="258" r:id="R6a8269553aa44477"/>
    <p:sldId xmlns:r="http://schemas.openxmlformats.org/officeDocument/2006/relationships" id="259" r:id="R3cdb6ec3b5554f34"/>
    <p:sldId xmlns:r="http://schemas.openxmlformats.org/officeDocument/2006/relationships" id="260" r:id="Rc1965db156db45f8"/>
    <p:sldId xmlns:r="http://schemas.openxmlformats.org/officeDocument/2006/relationships" id="261" r:id="R01e25782f0794971"/>
    <p:sldId xmlns:r="http://schemas.openxmlformats.org/officeDocument/2006/relationships" id="262" r:id="R56d108a73eb244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51086c6a846c4" /><Relationship Type="http://schemas.openxmlformats.org/officeDocument/2006/relationships/slide" Target="/ppt/slides/slide1.xml" Id="Rb7d3250101154e11" /><Relationship Type="http://schemas.openxmlformats.org/officeDocument/2006/relationships/slide" Target="/ppt/slides/slide2.xml" Id="R84886c97999b465f" /><Relationship Type="http://schemas.openxmlformats.org/officeDocument/2006/relationships/slide" Target="/ppt/slides/slide3.xml" Id="R6a8269553aa44477" /><Relationship Type="http://schemas.openxmlformats.org/officeDocument/2006/relationships/slide" Target="/ppt/slides/slide4.xml" Id="R3cdb6ec3b5554f34" /><Relationship Type="http://schemas.openxmlformats.org/officeDocument/2006/relationships/slide" Target="/ppt/slides/slide5.xml" Id="Rc1965db156db45f8" /><Relationship Type="http://schemas.openxmlformats.org/officeDocument/2006/relationships/slide" Target="/ppt/slides/slide6.xml" Id="R01e25782f0794971" /><Relationship Type="http://schemas.openxmlformats.org/officeDocument/2006/relationships/slide" Target="/ppt/slides/slide7.xml" Id="R56d108a73eb244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f8f59d95148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43ecdb0c34f24" /><Relationship Type="http://schemas.openxmlformats.org/officeDocument/2006/relationships/theme" Target="/ppt/slideMasters/theme/theme1.xml" Id="Rbf843a96f3ee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43ecdb0c34f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e4f6d8a0140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f03352e2846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fb52ac89c48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2d53caa294e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700948d0846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72d664f4c49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f757ac72c4d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K&amp;S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K&amp;S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K&amp;S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K&amp;S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K&amp;S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K&amp;S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−919 123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1 799 336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9 251 548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K&amp;S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CAPACITA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K&amp;S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Fredlundveien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914 766 311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K&amp;S INVEST AS</a:t>
            </a:r>
          </a:p>
        </p:txBody>
      </p:sp>
    </p:spTree>
  </p:cSld>
  <p:clrMapOvr>
    <a:masterClrMapping xmlns:a="http://schemas.openxmlformats.org/drawingml/2006/main"/>
  </p:clrMapOvr>
</p:sld>
</file>