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af5944ca904a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10dc75d3b74366"/>
  </p:sldMasterIdLst>
  <p:sldIdLst>
    <p:sldId xmlns:r="http://schemas.openxmlformats.org/officeDocument/2006/relationships" id="256" r:id="R6cae96ea9b4a458d"/>
    <p:sldId xmlns:r="http://schemas.openxmlformats.org/officeDocument/2006/relationships" id="257" r:id="R66bf6bf4b656451b"/>
    <p:sldId xmlns:r="http://schemas.openxmlformats.org/officeDocument/2006/relationships" id="258" r:id="R50e66f094a19427a"/>
    <p:sldId xmlns:r="http://schemas.openxmlformats.org/officeDocument/2006/relationships" id="259" r:id="Rd137e9aa213d4399"/>
    <p:sldId xmlns:r="http://schemas.openxmlformats.org/officeDocument/2006/relationships" id="260" r:id="R4bada689185140d5"/>
    <p:sldId xmlns:r="http://schemas.openxmlformats.org/officeDocument/2006/relationships" id="261" r:id="R506fbfe6fbc74173"/>
    <p:sldId xmlns:r="http://schemas.openxmlformats.org/officeDocument/2006/relationships" id="262" r:id="R744c02dc6c2c4d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0dc75d3b74366" /><Relationship Type="http://schemas.openxmlformats.org/officeDocument/2006/relationships/slide" Target="/ppt/slides/slide1.xml" Id="R6cae96ea9b4a458d" /><Relationship Type="http://schemas.openxmlformats.org/officeDocument/2006/relationships/slide" Target="/ppt/slides/slide2.xml" Id="R66bf6bf4b656451b" /><Relationship Type="http://schemas.openxmlformats.org/officeDocument/2006/relationships/slide" Target="/ppt/slides/slide3.xml" Id="R50e66f094a19427a" /><Relationship Type="http://schemas.openxmlformats.org/officeDocument/2006/relationships/slide" Target="/ppt/slides/slide4.xml" Id="Rd137e9aa213d4399" /><Relationship Type="http://schemas.openxmlformats.org/officeDocument/2006/relationships/slide" Target="/ppt/slides/slide5.xml" Id="R4bada689185140d5" /><Relationship Type="http://schemas.openxmlformats.org/officeDocument/2006/relationships/slide" Target="/ppt/slides/slide6.xml" Id="R506fbfe6fbc74173" /><Relationship Type="http://schemas.openxmlformats.org/officeDocument/2006/relationships/slide" Target="/ppt/slides/slide7.xml" Id="R744c02dc6c2c4d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59572072d45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a50359d0546cf" /><Relationship Type="http://schemas.openxmlformats.org/officeDocument/2006/relationships/theme" Target="/ppt/slideMasters/theme/theme1.xml" Id="Rb8612bd4ecd24b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3a50359d0546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115087a8541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649efaeec45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147cf1a914f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3fd54b41248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a18a5915e48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9989ce46742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317a82dd54d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STANGBORLI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STANGBORLI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STANGBORLI BYGG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STANGBORLI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STANGBORLI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STANGBORLI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43 217 408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−3 679 916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−2 908 530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15 003 426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STANGBORLI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STANGBORLI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Svegeskogen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post@stangborli-bygg.no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914 768 888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STANGBORLI BYGG AS</a:t>
            </a:r>
          </a:p>
        </p:txBody>
      </p:sp>
    </p:spTree>
  </p:cSld>
  <p:clrMapOvr>
    <a:masterClrMapping xmlns:a="http://schemas.openxmlformats.org/drawingml/2006/main"/>
  </p:clrMapOvr>
</p:sld>
</file>