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9df2e38b484e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f9afe06abb40c2"/>
  </p:sldMasterIdLst>
  <p:sldIdLst>
    <p:sldId xmlns:r="http://schemas.openxmlformats.org/officeDocument/2006/relationships" id="256" r:id="Rd82b46fe8af14837"/>
    <p:sldId xmlns:r="http://schemas.openxmlformats.org/officeDocument/2006/relationships" id="257" r:id="R9b09eeb42cea4b0f"/>
    <p:sldId xmlns:r="http://schemas.openxmlformats.org/officeDocument/2006/relationships" id="258" r:id="R63e692a0cfbb45fe"/>
    <p:sldId xmlns:r="http://schemas.openxmlformats.org/officeDocument/2006/relationships" id="259" r:id="R1ccbc53c229c4ec4"/>
    <p:sldId xmlns:r="http://schemas.openxmlformats.org/officeDocument/2006/relationships" id="260" r:id="Rf55447e1e2344293"/>
    <p:sldId xmlns:r="http://schemas.openxmlformats.org/officeDocument/2006/relationships" id="261" r:id="R9470977fc5bb4894"/>
    <p:sldId xmlns:r="http://schemas.openxmlformats.org/officeDocument/2006/relationships" id="262" r:id="R26cf1691d74c46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f9afe06abb40c2" /><Relationship Type="http://schemas.openxmlformats.org/officeDocument/2006/relationships/slide" Target="/ppt/slides/slide1.xml" Id="Rd82b46fe8af14837" /><Relationship Type="http://schemas.openxmlformats.org/officeDocument/2006/relationships/slide" Target="/ppt/slides/slide2.xml" Id="R9b09eeb42cea4b0f" /><Relationship Type="http://schemas.openxmlformats.org/officeDocument/2006/relationships/slide" Target="/ppt/slides/slide3.xml" Id="R63e692a0cfbb45fe" /><Relationship Type="http://schemas.openxmlformats.org/officeDocument/2006/relationships/slide" Target="/ppt/slides/slide4.xml" Id="R1ccbc53c229c4ec4" /><Relationship Type="http://schemas.openxmlformats.org/officeDocument/2006/relationships/slide" Target="/ppt/slides/slide5.xml" Id="Rf55447e1e2344293" /><Relationship Type="http://schemas.openxmlformats.org/officeDocument/2006/relationships/slide" Target="/ppt/slides/slide6.xml" Id="R9470977fc5bb4894" /><Relationship Type="http://schemas.openxmlformats.org/officeDocument/2006/relationships/slide" Target="/ppt/slides/slide7.xml" Id="R26cf1691d74c46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115e34857841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d6b69e34747a2" /><Relationship Type="http://schemas.openxmlformats.org/officeDocument/2006/relationships/theme" Target="/ppt/slideMasters/theme/theme1.xml" Id="Rb487002eb1b549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9d6b69e34747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71ee420f242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9f04e053c4c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f2d1cb99b4a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46499963945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d51bb39864d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fa3b057124d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f54ddbec244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STRÆTMOEN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STRÆTMOEN AS ble etablert [år] og holder til i Våler I Solør.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209 073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253 075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7 351 512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7 366 361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TROND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Strætåsvegen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2436 Våler I Solør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914 773 164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