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a024f02aa041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08a30f436b465e"/>
  </p:sldMasterIdLst>
  <p:sldIdLst>
    <p:sldId xmlns:r="http://schemas.openxmlformats.org/officeDocument/2006/relationships" id="256" r:id="R0f4f149e35de433e"/>
    <p:sldId xmlns:r="http://schemas.openxmlformats.org/officeDocument/2006/relationships" id="257" r:id="R9fcdf7bbc94f4fc5"/>
    <p:sldId xmlns:r="http://schemas.openxmlformats.org/officeDocument/2006/relationships" id="258" r:id="R2c450ac836504225"/>
    <p:sldId xmlns:r="http://schemas.openxmlformats.org/officeDocument/2006/relationships" id="259" r:id="R76b5fca07da84388"/>
    <p:sldId xmlns:r="http://schemas.openxmlformats.org/officeDocument/2006/relationships" id="260" r:id="R11f6e6c78cd94ed6"/>
    <p:sldId xmlns:r="http://schemas.openxmlformats.org/officeDocument/2006/relationships" id="261" r:id="Ra5b469656e6d4ed4"/>
    <p:sldId xmlns:r="http://schemas.openxmlformats.org/officeDocument/2006/relationships" id="262" r:id="R237c24cb4cac47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08a30f436b465e" /><Relationship Type="http://schemas.openxmlformats.org/officeDocument/2006/relationships/slide" Target="/ppt/slides/slide1.xml" Id="R0f4f149e35de433e" /><Relationship Type="http://schemas.openxmlformats.org/officeDocument/2006/relationships/slide" Target="/ppt/slides/slide2.xml" Id="R9fcdf7bbc94f4fc5" /><Relationship Type="http://schemas.openxmlformats.org/officeDocument/2006/relationships/slide" Target="/ppt/slides/slide3.xml" Id="R2c450ac836504225" /><Relationship Type="http://schemas.openxmlformats.org/officeDocument/2006/relationships/slide" Target="/ppt/slides/slide4.xml" Id="R76b5fca07da84388" /><Relationship Type="http://schemas.openxmlformats.org/officeDocument/2006/relationships/slide" Target="/ppt/slides/slide5.xml" Id="R11f6e6c78cd94ed6" /><Relationship Type="http://schemas.openxmlformats.org/officeDocument/2006/relationships/slide" Target="/ppt/slides/slide6.xml" Id="Ra5b469656e6d4ed4" /><Relationship Type="http://schemas.openxmlformats.org/officeDocument/2006/relationships/slide" Target="/ppt/slides/slide7.xml" Id="R237c24cb4cac47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248532cd8d47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1d76fc32443a7" /><Relationship Type="http://schemas.openxmlformats.org/officeDocument/2006/relationships/theme" Target="/ppt/slideMasters/theme/theme1.xml" Id="R65ce48b3cdef4d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31d76fc32443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3603c587b4c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65079478a41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8f5cc923048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e4e5b090444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cb30d33854d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7c738d3c640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dff90d06140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FJORDANE BILUTLEIGE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FJORDANE BILUTLEIGE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FJORDANE BILUTLEIGE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FJORDANE BILUTLEIGE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FJORDANE BILUTLEIGE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FJORDANE BILUTLEIGE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21 427 386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778 083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579 450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2 315 578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4 376 899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FJORDANE BILUTLEIGE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 BILLAG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FJORDANE BILUTLEIGE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Storehagen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peter@firda-billag.no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firda-billag.no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914 774 675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FJORDANE BILUTLEIGE AS</a:t>
            </a:r>
          </a:p>
        </p:txBody>
      </p:sp>
    </p:spTree>
  </p:cSld>
  <p:clrMapOvr>
    <a:masterClrMapping xmlns:a="http://schemas.openxmlformats.org/drawingml/2006/main"/>
  </p:clrMapOvr>
</p:sld>
</file>