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911257205d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1c3bbd0fcd400f"/>
  </p:sldMasterIdLst>
  <p:sldIdLst>
    <p:sldId xmlns:r="http://schemas.openxmlformats.org/officeDocument/2006/relationships" id="256" r:id="R1c24f17dabba4fe2"/>
    <p:sldId xmlns:r="http://schemas.openxmlformats.org/officeDocument/2006/relationships" id="257" r:id="R615a40366f804fe8"/>
    <p:sldId xmlns:r="http://schemas.openxmlformats.org/officeDocument/2006/relationships" id="258" r:id="R31675629179d451e"/>
    <p:sldId xmlns:r="http://schemas.openxmlformats.org/officeDocument/2006/relationships" id="259" r:id="R029f58a9912e415f"/>
    <p:sldId xmlns:r="http://schemas.openxmlformats.org/officeDocument/2006/relationships" id="260" r:id="Rd9635826cbb44456"/>
    <p:sldId xmlns:r="http://schemas.openxmlformats.org/officeDocument/2006/relationships" id="261" r:id="R65ae8728149144cb"/>
    <p:sldId xmlns:r="http://schemas.openxmlformats.org/officeDocument/2006/relationships" id="262" r:id="R2387e24d8929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c3bbd0fcd400f" /><Relationship Type="http://schemas.openxmlformats.org/officeDocument/2006/relationships/slide" Target="/ppt/slides/slide1.xml" Id="R1c24f17dabba4fe2" /><Relationship Type="http://schemas.openxmlformats.org/officeDocument/2006/relationships/slide" Target="/ppt/slides/slide2.xml" Id="R615a40366f804fe8" /><Relationship Type="http://schemas.openxmlformats.org/officeDocument/2006/relationships/slide" Target="/ppt/slides/slide3.xml" Id="R31675629179d451e" /><Relationship Type="http://schemas.openxmlformats.org/officeDocument/2006/relationships/slide" Target="/ppt/slides/slide4.xml" Id="R029f58a9912e415f" /><Relationship Type="http://schemas.openxmlformats.org/officeDocument/2006/relationships/slide" Target="/ppt/slides/slide5.xml" Id="Rd9635826cbb44456" /><Relationship Type="http://schemas.openxmlformats.org/officeDocument/2006/relationships/slide" Target="/ppt/slides/slide6.xml" Id="R65ae8728149144cb" /><Relationship Type="http://schemas.openxmlformats.org/officeDocument/2006/relationships/slide" Target="/ppt/slides/slide7.xml" Id="R2387e24d8929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95816280d4e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f8b9ec5c74ceb" /><Relationship Type="http://schemas.openxmlformats.org/officeDocument/2006/relationships/theme" Target="/ppt/slideMasters/theme/theme1.xml" Id="Rff997dda1c69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8f8b9ec5c74c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11a20c2e649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95a5986564e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49ce51d184d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e42fecde9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74c39642e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3eb1e05274e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802c5736545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Hydro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5 880 000 000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54 480 000 000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110 119 000 000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corporate@hydro.com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914 778 271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Hydro ASA</a:t>
            </a:r>
          </a:p>
        </p:txBody>
      </p:sp>
    </p:spTree>
  </p:cSld>
  <p:clrMapOvr>
    <a:masterClrMapping xmlns:a="http://schemas.openxmlformats.org/drawingml/2006/main"/>
  </p:clrMapOvr>
</p:sld>
</file>