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2749f94f2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e13d82529492f"/>
  </p:sldMasterIdLst>
  <p:sldIdLst>
    <p:sldId xmlns:r="http://schemas.openxmlformats.org/officeDocument/2006/relationships" id="256" r:id="Ra43538dbe04f433c"/>
    <p:sldId xmlns:r="http://schemas.openxmlformats.org/officeDocument/2006/relationships" id="257" r:id="Rdb800569076e4eb7"/>
    <p:sldId xmlns:r="http://schemas.openxmlformats.org/officeDocument/2006/relationships" id="258" r:id="R32eb04f969264842"/>
    <p:sldId xmlns:r="http://schemas.openxmlformats.org/officeDocument/2006/relationships" id="259" r:id="Rd5fa0f6afdbb451d"/>
    <p:sldId xmlns:r="http://schemas.openxmlformats.org/officeDocument/2006/relationships" id="260" r:id="R1b3035cafa954065"/>
    <p:sldId xmlns:r="http://schemas.openxmlformats.org/officeDocument/2006/relationships" id="261" r:id="R0a456ce7474d4869"/>
    <p:sldId xmlns:r="http://schemas.openxmlformats.org/officeDocument/2006/relationships" id="262" r:id="R8fe17d1c3236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e13d82529492f" /><Relationship Type="http://schemas.openxmlformats.org/officeDocument/2006/relationships/slide" Target="/ppt/slides/slide1.xml" Id="Ra43538dbe04f433c" /><Relationship Type="http://schemas.openxmlformats.org/officeDocument/2006/relationships/slide" Target="/ppt/slides/slide2.xml" Id="Rdb800569076e4eb7" /><Relationship Type="http://schemas.openxmlformats.org/officeDocument/2006/relationships/slide" Target="/ppt/slides/slide3.xml" Id="R32eb04f969264842" /><Relationship Type="http://schemas.openxmlformats.org/officeDocument/2006/relationships/slide" Target="/ppt/slides/slide4.xml" Id="Rd5fa0f6afdbb451d" /><Relationship Type="http://schemas.openxmlformats.org/officeDocument/2006/relationships/slide" Target="/ppt/slides/slide5.xml" Id="R1b3035cafa954065" /><Relationship Type="http://schemas.openxmlformats.org/officeDocument/2006/relationships/slide" Target="/ppt/slides/slide6.xml" Id="R0a456ce7474d4869" /><Relationship Type="http://schemas.openxmlformats.org/officeDocument/2006/relationships/slide" Target="/ppt/slides/slide7.xml" Id="R8fe17d1c3236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f63968d64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da6247c2d465d" /><Relationship Type="http://schemas.openxmlformats.org/officeDocument/2006/relationships/theme" Target="/ppt/slideMasters/theme/theme1.xml" Id="Rfe8e26cce883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da6247c2d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225c7bf8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854db468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17c0477d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21dad15b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ef65aab9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6da66a21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27ab0e60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11 651 061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18 239 879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JOHN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ENGELSGJERD-VÅGE SINDRE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JOHANNE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JOHN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TORE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Høylandsvei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914 788 706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 HOLDING AS</a:t>
            </a:r>
          </a:p>
        </p:txBody>
      </p:sp>
    </p:spTree>
  </p:cSld>
  <p:clrMapOvr>
    <a:masterClrMapping xmlns:a="http://schemas.openxmlformats.org/drawingml/2006/main"/>
  </p:clrMapOvr>
</p:sld>
</file>