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d9c78faac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56451ef9146d6"/>
  </p:sldMasterIdLst>
  <p:sldIdLst>
    <p:sldId xmlns:r="http://schemas.openxmlformats.org/officeDocument/2006/relationships" id="256" r:id="Re420572754f543f9"/>
    <p:sldId xmlns:r="http://schemas.openxmlformats.org/officeDocument/2006/relationships" id="257" r:id="Rdd2997453c6d484a"/>
    <p:sldId xmlns:r="http://schemas.openxmlformats.org/officeDocument/2006/relationships" id="258" r:id="R05d55031a46b483b"/>
    <p:sldId xmlns:r="http://schemas.openxmlformats.org/officeDocument/2006/relationships" id="259" r:id="Rcd02d967aea44a54"/>
    <p:sldId xmlns:r="http://schemas.openxmlformats.org/officeDocument/2006/relationships" id="260" r:id="Rd9981f874ebb4e5e"/>
    <p:sldId xmlns:r="http://schemas.openxmlformats.org/officeDocument/2006/relationships" id="261" r:id="R97870f369bf84c8a"/>
    <p:sldId xmlns:r="http://schemas.openxmlformats.org/officeDocument/2006/relationships" id="262" r:id="Rcc9a036056b2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56451ef9146d6" /><Relationship Type="http://schemas.openxmlformats.org/officeDocument/2006/relationships/slide" Target="/ppt/slides/slide1.xml" Id="Re420572754f543f9" /><Relationship Type="http://schemas.openxmlformats.org/officeDocument/2006/relationships/slide" Target="/ppt/slides/slide2.xml" Id="Rdd2997453c6d484a" /><Relationship Type="http://schemas.openxmlformats.org/officeDocument/2006/relationships/slide" Target="/ppt/slides/slide3.xml" Id="R05d55031a46b483b" /><Relationship Type="http://schemas.openxmlformats.org/officeDocument/2006/relationships/slide" Target="/ppt/slides/slide4.xml" Id="Rcd02d967aea44a54" /><Relationship Type="http://schemas.openxmlformats.org/officeDocument/2006/relationships/slide" Target="/ppt/slides/slide5.xml" Id="Rd9981f874ebb4e5e" /><Relationship Type="http://schemas.openxmlformats.org/officeDocument/2006/relationships/slide" Target="/ppt/slides/slide6.xml" Id="R97870f369bf84c8a" /><Relationship Type="http://schemas.openxmlformats.org/officeDocument/2006/relationships/slide" Target="/ppt/slides/slide7.xml" Id="Rcc9a036056b2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59babf76b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faaed2424431" /><Relationship Type="http://schemas.openxmlformats.org/officeDocument/2006/relationships/theme" Target="/ppt/slideMasters/theme/theme1.xml" Id="Rb4e9d33d01c7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5faaed242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d80dce47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02609e7d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a6d9518e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9b30ea590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5ece0b89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18dc2145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f3f34ca4c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JOHE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7 576 316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37 677 723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IHP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Høylandsvei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914 790 778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JOHE HOLDING AS</a:t>
            </a:r>
          </a:p>
        </p:txBody>
      </p:sp>
    </p:spTree>
  </p:cSld>
  <p:clrMapOvr>
    <a:masterClrMapping xmlns:a="http://schemas.openxmlformats.org/drawingml/2006/main"/>
  </p:clrMapOvr>
</p:sld>
</file>