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8b4fb79ca40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149b50369f4c2b"/>
  </p:sldMasterIdLst>
  <p:sldIdLst>
    <p:sldId xmlns:r="http://schemas.openxmlformats.org/officeDocument/2006/relationships" id="256" r:id="R0f0bb3d477544e57"/>
    <p:sldId xmlns:r="http://schemas.openxmlformats.org/officeDocument/2006/relationships" id="257" r:id="R3ebac78985424b76"/>
    <p:sldId xmlns:r="http://schemas.openxmlformats.org/officeDocument/2006/relationships" id="258" r:id="R84b9877762fb4cbc"/>
    <p:sldId xmlns:r="http://schemas.openxmlformats.org/officeDocument/2006/relationships" id="259" r:id="Rbca9c4c3321c49ca"/>
    <p:sldId xmlns:r="http://schemas.openxmlformats.org/officeDocument/2006/relationships" id="260" r:id="R905ea44bcdd14735"/>
    <p:sldId xmlns:r="http://schemas.openxmlformats.org/officeDocument/2006/relationships" id="261" r:id="Re3a2200a2c214f2a"/>
    <p:sldId xmlns:r="http://schemas.openxmlformats.org/officeDocument/2006/relationships" id="262" r:id="R5094ab69fe244f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49b50369f4c2b" /><Relationship Type="http://schemas.openxmlformats.org/officeDocument/2006/relationships/slide" Target="/ppt/slides/slide1.xml" Id="R0f0bb3d477544e57" /><Relationship Type="http://schemas.openxmlformats.org/officeDocument/2006/relationships/slide" Target="/ppt/slides/slide2.xml" Id="R3ebac78985424b76" /><Relationship Type="http://schemas.openxmlformats.org/officeDocument/2006/relationships/slide" Target="/ppt/slides/slide3.xml" Id="R84b9877762fb4cbc" /><Relationship Type="http://schemas.openxmlformats.org/officeDocument/2006/relationships/slide" Target="/ppt/slides/slide4.xml" Id="Rbca9c4c3321c49ca" /><Relationship Type="http://schemas.openxmlformats.org/officeDocument/2006/relationships/slide" Target="/ppt/slides/slide5.xml" Id="R905ea44bcdd14735" /><Relationship Type="http://schemas.openxmlformats.org/officeDocument/2006/relationships/slide" Target="/ppt/slides/slide6.xml" Id="Re3a2200a2c214f2a" /><Relationship Type="http://schemas.openxmlformats.org/officeDocument/2006/relationships/slide" Target="/ppt/slides/slide7.xml" Id="R5094ab69fe244f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a8c27ed6049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7cd8ea48e4f9e" /><Relationship Type="http://schemas.openxmlformats.org/officeDocument/2006/relationships/theme" Target="/ppt/slideMasters/theme/theme1.xml" Id="Rc285239b90d84e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7cd8ea48e4f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ed2589ab24d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dcec866be43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b9195d81f4b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126adb5c048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297aca0ff48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4e816f6fa47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528b0455c45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BAD-KJØKKEN OG BOLIG DESIGN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BAD-KJØKKEN OG BOLIG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BAD-KJØKKEN OG BOLIG DESIGN AS ble etablert [år] og holder til i Rælingen.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BAD-KJØKKEN OG BOLIG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BAD-KJØKKEN OG BOLIG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BAD-KJØKKEN OG BOLIG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8 294 787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522 895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1 842 945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3 838 457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BAD-KJØKKEN OG BOLIG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OLE EID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BAD-KJØKKEN OG BOLIG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2005 Rælingen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post@bkbd.no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www.bkbd.no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914 791 480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BAD-KJØKKEN OG BOLIG DESIGN AS</a:t>
            </a:r>
          </a:p>
        </p:txBody>
      </p:sp>
    </p:spTree>
  </p:cSld>
  <p:clrMapOvr>
    <a:masterClrMapping xmlns:a="http://schemas.openxmlformats.org/drawingml/2006/main"/>
  </p:clrMapOvr>
</p:sld>
</file>