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fda8095c874c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4b18163eb54d31"/>
  </p:sldMasterIdLst>
  <p:sldIdLst>
    <p:sldId xmlns:r="http://schemas.openxmlformats.org/officeDocument/2006/relationships" id="256" r:id="R2471fbd3e53d4a79"/>
    <p:sldId xmlns:r="http://schemas.openxmlformats.org/officeDocument/2006/relationships" id="257" r:id="Rf119b9cbdc584233"/>
    <p:sldId xmlns:r="http://schemas.openxmlformats.org/officeDocument/2006/relationships" id="258" r:id="R8adc24c60ca44f32"/>
    <p:sldId xmlns:r="http://schemas.openxmlformats.org/officeDocument/2006/relationships" id="259" r:id="R018cca65797444d3"/>
    <p:sldId xmlns:r="http://schemas.openxmlformats.org/officeDocument/2006/relationships" id="260" r:id="Re74189f06de34c07"/>
    <p:sldId xmlns:r="http://schemas.openxmlformats.org/officeDocument/2006/relationships" id="261" r:id="Rbdf23af3643f48eb"/>
    <p:sldId xmlns:r="http://schemas.openxmlformats.org/officeDocument/2006/relationships" id="262" r:id="Re0c86843c10d46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4b18163eb54d31" /><Relationship Type="http://schemas.openxmlformats.org/officeDocument/2006/relationships/slide" Target="/ppt/slides/slide1.xml" Id="R2471fbd3e53d4a79" /><Relationship Type="http://schemas.openxmlformats.org/officeDocument/2006/relationships/slide" Target="/ppt/slides/slide2.xml" Id="Rf119b9cbdc584233" /><Relationship Type="http://schemas.openxmlformats.org/officeDocument/2006/relationships/slide" Target="/ppt/slides/slide3.xml" Id="R8adc24c60ca44f32" /><Relationship Type="http://schemas.openxmlformats.org/officeDocument/2006/relationships/slide" Target="/ppt/slides/slide4.xml" Id="R018cca65797444d3" /><Relationship Type="http://schemas.openxmlformats.org/officeDocument/2006/relationships/slide" Target="/ppt/slides/slide5.xml" Id="Re74189f06de34c07" /><Relationship Type="http://schemas.openxmlformats.org/officeDocument/2006/relationships/slide" Target="/ppt/slides/slide6.xml" Id="Rbdf23af3643f48eb" /><Relationship Type="http://schemas.openxmlformats.org/officeDocument/2006/relationships/slide" Target="/ppt/slides/slide7.xml" Id="Re0c86843c10d46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99b23d2a9d46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dc2f03dd7464f" /><Relationship Type="http://schemas.openxmlformats.org/officeDocument/2006/relationships/theme" Target="/ppt/slideMasters/theme/theme1.xml" Id="Ra5a95fae0cfd41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7dc2f03dd746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804858e5649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d51da615144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e748a723948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6246a44824f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8fb0798c243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bdb0fc3db42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2054894bb47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LOFOTR BYGG &amp;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 BYGG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LOFOTR BYGG &amp; ANLEGG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 BYGG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 BYGG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 BYGG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15 167 175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1 295 977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444 956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7 436 876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21 335 114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 BYGG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LOFOTR BYGG &amp; ANLEGG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 BYGG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Granliveien 23B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egil@lofotrba.no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914 801 133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 BYGG &amp; ANLEGG AS</a:t>
            </a:r>
          </a:p>
        </p:txBody>
      </p:sp>
    </p:spTree>
  </p:cSld>
  <p:clrMapOvr>
    <a:masterClrMapping xmlns:a="http://schemas.openxmlformats.org/drawingml/2006/main"/>
  </p:clrMapOvr>
</p:sld>
</file>