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fa2bceaca446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5a0f9865a446e"/>
  </p:sldMasterIdLst>
  <p:sldIdLst>
    <p:sldId xmlns:r="http://schemas.openxmlformats.org/officeDocument/2006/relationships" id="256" r:id="R21deb64eb7bd4244"/>
    <p:sldId xmlns:r="http://schemas.openxmlformats.org/officeDocument/2006/relationships" id="257" r:id="Rf5055471d40c4ae4"/>
    <p:sldId xmlns:r="http://schemas.openxmlformats.org/officeDocument/2006/relationships" id="258" r:id="Rf9bf039f85b6414b"/>
    <p:sldId xmlns:r="http://schemas.openxmlformats.org/officeDocument/2006/relationships" id="259" r:id="R974872af58e64a5f"/>
    <p:sldId xmlns:r="http://schemas.openxmlformats.org/officeDocument/2006/relationships" id="260" r:id="R9e8524a0ffe24795"/>
    <p:sldId xmlns:r="http://schemas.openxmlformats.org/officeDocument/2006/relationships" id="261" r:id="R46f6642440334ea1"/>
    <p:sldId xmlns:r="http://schemas.openxmlformats.org/officeDocument/2006/relationships" id="262" r:id="Rbd327b24c75941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5a0f9865a446e" /><Relationship Type="http://schemas.openxmlformats.org/officeDocument/2006/relationships/slide" Target="/ppt/slides/slide1.xml" Id="R21deb64eb7bd4244" /><Relationship Type="http://schemas.openxmlformats.org/officeDocument/2006/relationships/slide" Target="/ppt/slides/slide2.xml" Id="Rf5055471d40c4ae4" /><Relationship Type="http://schemas.openxmlformats.org/officeDocument/2006/relationships/slide" Target="/ppt/slides/slide3.xml" Id="Rf9bf039f85b6414b" /><Relationship Type="http://schemas.openxmlformats.org/officeDocument/2006/relationships/slide" Target="/ppt/slides/slide4.xml" Id="R974872af58e64a5f" /><Relationship Type="http://schemas.openxmlformats.org/officeDocument/2006/relationships/slide" Target="/ppt/slides/slide5.xml" Id="R9e8524a0ffe24795" /><Relationship Type="http://schemas.openxmlformats.org/officeDocument/2006/relationships/slide" Target="/ppt/slides/slide6.xml" Id="R46f6642440334ea1" /><Relationship Type="http://schemas.openxmlformats.org/officeDocument/2006/relationships/slide" Target="/ppt/slides/slide7.xml" Id="Rbd327b24c75941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495434de74b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0734e0bff434e" /><Relationship Type="http://schemas.openxmlformats.org/officeDocument/2006/relationships/theme" Target="/ppt/slideMasters/theme/theme1.xml" Id="R78621ca33d574f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60734e0bff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5a01c9be243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b71a765c44c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1403f1861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3cbf94d5f4d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9990b3bc040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f503290de45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1903dc0be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AUSTDAL GRUNNMUR OG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AUSTDAL GRUNNMUR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AUSTDAL GRUNNMUR OG GRAVESERVICE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AUSTDAL GRUNNMUR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AUSTDAL GRUNNMUR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AUSTDAL GRUNNMUR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2 678 477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1 398 054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1 664 861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AUSTDAL GRUNNMUR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AUSTDAL GEIR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AUSTDAL GRUNNMUR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Bureiservegen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2384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geaustdal@bbnett.no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914 802 970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AUSTDAL GRUNNMUR OG GRAVESERVICE AS</a:t>
            </a:r>
          </a:p>
        </p:txBody>
      </p:sp>
    </p:spTree>
  </p:cSld>
  <p:clrMapOvr>
    <a:masterClrMapping xmlns:a="http://schemas.openxmlformats.org/drawingml/2006/main"/>
  </p:clrMapOvr>
</p:sld>
</file>