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ec787f1e644a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f9df4680ea4d94"/>
  </p:sldMasterIdLst>
  <p:sldIdLst>
    <p:sldId xmlns:r="http://schemas.openxmlformats.org/officeDocument/2006/relationships" id="256" r:id="Rafa72b81264c4160"/>
    <p:sldId xmlns:r="http://schemas.openxmlformats.org/officeDocument/2006/relationships" id="257" r:id="Rc00b7ddb5c544eb4"/>
    <p:sldId xmlns:r="http://schemas.openxmlformats.org/officeDocument/2006/relationships" id="258" r:id="Rb351787bb9744ce6"/>
    <p:sldId xmlns:r="http://schemas.openxmlformats.org/officeDocument/2006/relationships" id="259" r:id="R4e269b1387f34313"/>
    <p:sldId xmlns:r="http://schemas.openxmlformats.org/officeDocument/2006/relationships" id="260" r:id="R4c7173cc09fc4e0f"/>
    <p:sldId xmlns:r="http://schemas.openxmlformats.org/officeDocument/2006/relationships" id="261" r:id="Rfbc96436d2744165"/>
    <p:sldId xmlns:r="http://schemas.openxmlformats.org/officeDocument/2006/relationships" id="262" r:id="R8b4f5d0f6c3940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9df4680ea4d94" /><Relationship Type="http://schemas.openxmlformats.org/officeDocument/2006/relationships/slide" Target="/ppt/slides/slide1.xml" Id="Rafa72b81264c4160" /><Relationship Type="http://schemas.openxmlformats.org/officeDocument/2006/relationships/slide" Target="/ppt/slides/slide2.xml" Id="Rc00b7ddb5c544eb4" /><Relationship Type="http://schemas.openxmlformats.org/officeDocument/2006/relationships/slide" Target="/ppt/slides/slide3.xml" Id="Rb351787bb9744ce6" /><Relationship Type="http://schemas.openxmlformats.org/officeDocument/2006/relationships/slide" Target="/ppt/slides/slide4.xml" Id="R4e269b1387f34313" /><Relationship Type="http://schemas.openxmlformats.org/officeDocument/2006/relationships/slide" Target="/ppt/slides/slide5.xml" Id="R4c7173cc09fc4e0f" /><Relationship Type="http://schemas.openxmlformats.org/officeDocument/2006/relationships/slide" Target="/ppt/slides/slide6.xml" Id="Rfbc96436d2744165" /><Relationship Type="http://schemas.openxmlformats.org/officeDocument/2006/relationships/slide" Target="/ppt/slides/slide7.xml" Id="R8b4f5d0f6c3940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143f3dcd34c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db38a83fc4ccb" /><Relationship Type="http://schemas.openxmlformats.org/officeDocument/2006/relationships/theme" Target="/ppt/slideMasters/theme/theme1.xml" Id="Rcaf5504058a745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7db38a83fc4c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65a87e85641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a4ce3c88042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b1f76483946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afb7c9f3b42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35bb580684d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ee4332c134e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142370b6641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FULLSTACK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FULLSTACK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1 617 263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1 796 819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ABELSON SAHLEN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Malmøgata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martin8900@gmail.com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914 812 046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