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be12d5f64041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3197093bbc421b"/>
  </p:sldMasterIdLst>
  <p:sldIdLst>
    <p:sldId xmlns:r="http://schemas.openxmlformats.org/officeDocument/2006/relationships" id="256" r:id="R3bc89c124ad64682"/>
    <p:sldId xmlns:r="http://schemas.openxmlformats.org/officeDocument/2006/relationships" id="257" r:id="R0d1ee8d8c8a1489d"/>
    <p:sldId xmlns:r="http://schemas.openxmlformats.org/officeDocument/2006/relationships" id="258" r:id="R4b6bbe0f78634c41"/>
    <p:sldId xmlns:r="http://schemas.openxmlformats.org/officeDocument/2006/relationships" id="259" r:id="Re6606187b6fa4e16"/>
    <p:sldId xmlns:r="http://schemas.openxmlformats.org/officeDocument/2006/relationships" id="260" r:id="R6dc51e0cec694fdb"/>
    <p:sldId xmlns:r="http://schemas.openxmlformats.org/officeDocument/2006/relationships" id="261" r:id="R5776bcb6a4df46d6"/>
    <p:sldId xmlns:r="http://schemas.openxmlformats.org/officeDocument/2006/relationships" id="262" r:id="R2746017a706f4f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3197093bbc421b" /><Relationship Type="http://schemas.openxmlformats.org/officeDocument/2006/relationships/slide" Target="/ppt/slides/slide1.xml" Id="R3bc89c124ad64682" /><Relationship Type="http://schemas.openxmlformats.org/officeDocument/2006/relationships/slide" Target="/ppt/slides/slide2.xml" Id="R0d1ee8d8c8a1489d" /><Relationship Type="http://schemas.openxmlformats.org/officeDocument/2006/relationships/slide" Target="/ppt/slides/slide3.xml" Id="R4b6bbe0f78634c41" /><Relationship Type="http://schemas.openxmlformats.org/officeDocument/2006/relationships/slide" Target="/ppt/slides/slide4.xml" Id="Re6606187b6fa4e16" /><Relationship Type="http://schemas.openxmlformats.org/officeDocument/2006/relationships/slide" Target="/ppt/slides/slide5.xml" Id="R6dc51e0cec694fdb" /><Relationship Type="http://schemas.openxmlformats.org/officeDocument/2006/relationships/slide" Target="/ppt/slides/slide6.xml" Id="R5776bcb6a4df46d6" /><Relationship Type="http://schemas.openxmlformats.org/officeDocument/2006/relationships/slide" Target="/ppt/slides/slide7.xml" Id="R2746017a706f4f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3a5cd3d1994f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776f145204491" /><Relationship Type="http://schemas.openxmlformats.org/officeDocument/2006/relationships/theme" Target="/ppt/slideMasters/theme/theme1.xml" Id="R33ef2496de1c4c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0776f1452044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d31aacdd74e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976eec75d49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c36112fd043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6baf2f79b48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b99747d8344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c90e22c714a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aaa9b523d46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TBH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TBH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198 917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−557 835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−41 126 210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154 526 769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159 340 914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BRENDEN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 BRENDEN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Harestien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1444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914 821 495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TBH AS</a:t>
            </a:r>
          </a:p>
        </p:txBody>
      </p:sp>
    </p:spTree>
  </p:cSld>
  <p:clrMapOvr>
    <a:masterClrMapping xmlns:a="http://schemas.openxmlformats.org/drawingml/2006/main"/>
  </p:clrMapOvr>
</p:sld>
</file>