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b4aeac7ae847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9656f335df4b27"/>
  </p:sldMasterIdLst>
  <p:sldIdLst>
    <p:sldId xmlns:r="http://schemas.openxmlformats.org/officeDocument/2006/relationships" id="256" r:id="R86b9da45ee05467c"/>
    <p:sldId xmlns:r="http://schemas.openxmlformats.org/officeDocument/2006/relationships" id="257" r:id="Rb678533684b641e8"/>
    <p:sldId xmlns:r="http://schemas.openxmlformats.org/officeDocument/2006/relationships" id="258" r:id="R0f50b6235f354b2c"/>
    <p:sldId xmlns:r="http://schemas.openxmlformats.org/officeDocument/2006/relationships" id="259" r:id="Rc784ef32773040f4"/>
    <p:sldId xmlns:r="http://schemas.openxmlformats.org/officeDocument/2006/relationships" id="260" r:id="Rf92133bece904dc7"/>
    <p:sldId xmlns:r="http://schemas.openxmlformats.org/officeDocument/2006/relationships" id="261" r:id="R7a625e1a2e3a4a7a"/>
    <p:sldId xmlns:r="http://schemas.openxmlformats.org/officeDocument/2006/relationships" id="262" r:id="R25f068e59f67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656f335df4b27" /><Relationship Type="http://schemas.openxmlformats.org/officeDocument/2006/relationships/slide" Target="/ppt/slides/slide1.xml" Id="R86b9da45ee05467c" /><Relationship Type="http://schemas.openxmlformats.org/officeDocument/2006/relationships/slide" Target="/ppt/slides/slide2.xml" Id="Rb678533684b641e8" /><Relationship Type="http://schemas.openxmlformats.org/officeDocument/2006/relationships/slide" Target="/ppt/slides/slide3.xml" Id="R0f50b6235f354b2c" /><Relationship Type="http://schemas.openxmlformats.org/officeDocument/2006/relationships/slide" Target="/ppt/slides/slide4.xml" Id="Rc784ef32773040f4" /><Relationship Type="http://schemas.openxmlformats.org/officeDocument/2006/relationships/slide" Target="/ppt/slides/slide5.xml" Id="Rf92133bece904dc7" /><Relationship Type="http://schemas.openxmlformats.org/officeDocument/2006/relationships/slide" Target="/ppt/slides/slide6.xml" Id="R7a625e1a2e3a4a7a" /><Relationship Type="http://schemas.openxmlformats.org/officeDocument/2006/relationships/slide" Target="/ppt/slides/slide7.xml" Id="R25f068e59f67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d9a4a4ca242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fd4b95a1a4287" /><Relationship Type="http://schemas.openxmlformats.org/officeDocument/2006/relationships/theme" Target="/ppt/slideMasters/theme/theme1.xml" Id="Ra6f3f2eaafce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dfd4b95a1a42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9172e04ea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047b1e3d6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db1aa54a34f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5a64c282e4a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d54ee03ae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b6b4681974e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353a481ee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MIAVI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MIAVI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5 348 199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SELSTAD BERTELSEN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Miavi Management, Nystuveien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914 824 052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MIAVI AS</a:t>
            </a:r>
          </a:p>
        </p:txBody>
      </p:sp>
    </p:spTree>
  </p:cSld>
  <p:clrMapOvr>
    <a:masterClrMapping xmlns:a="http://schemas.openxmlformats.org/drawingml/2006/main"/>
  </p:clrMapOvr>
</p:sld>
</file>