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ab38ddaa8949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647419a9394c08"/>
  </p:sldMasterIdLst>
  <p:sldIdLst>
    <p:sldId xmlns:r="http://schemas.openxmlformats.org/officeDocument/2006/relationships" id="256" r:id="Rb0250cac16804a6a"/>
    <p:sldId xmlns:r="http://schemas.openxmlformats.org/officeDocument/2006/relationships" id="257" r:id="Rc654e3edb6d0495f"/>
    <p:sldId xmlns:r="http://schemas.openxmlformats.org/officeDocument/2006/relationships" id="258" r:id="Ra9f333fdc3c942ee"/>
    <p:sldId xmlns:r="http://schemas.openxmlformats.org/officeDocument/2006/relationships" id="259" r:id="Ra202edfd6d1549c4"/>
    <p:sldId xmlns:r="http://schemas.openxmlformats.org/officeDocument/2006/relationships" id="260" r:id="R0f568ce261824a0f"/>
    <p:sldId xmlns:r="http://schemas.openxmlformats.org/officeDocument/2006/relationships" id="261" r:id="R00dc91764cae44e3"/>
    <p:sldId xmlns:r="http://schemas.openxmlformats.org/officeDocument/2006/relationships" id="262" r:id="R7a9f5b51d5e245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47419a9394c08" /><Relationship Type="http://schemas.openxmlformats.org/officeDocument/2006/relationships/slide" Target="/ppt/slides/slide1.xml" Id="Rb0250cac16804a6a" /><Relationship Type="http://schemas.openxmlformats.org/officeDocument/2006/relationships/slide" Target="/ppt/slides/slide2.xml" Id="Rc654e3edb6d0495f" /><Relationship Type="http://schemas.openxmlformats.org/officeDocument/2006/relationships/slide" Target="/ppt/slides/slide3.xml" Id="Ra9f333fdc3c942ee" /><Relationship Type="http://schemas.openxmlformats.org/officeDocument/2006/relationships/slide" Target="/ppt/slides/slide4.xml" Id="Ra202edfd6d1549c4" /><Relationship Type="http://schemas.openxmlformats.org/officeDocument/2006/relationships/slide" Target="/ppt/slides/slide5.xml" Id="R0f568ce261824a0f" /><Relationship Type="http://schemas.openxmlformats.org/officeDocument/2006/relationships/slide" Target="/ppt/slides/slide6.xml" Id="R00dc91764cae44e3" /><Relationship Type="http://schemas.openxmlformats.org/officeDocument/2006/relationships/slide" Target="/ppt/slides/slide7.xml" Id="R7a9f5b51d5e245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6de329a5f45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ad4719c36405d" /><Relationship Type="http://schemas.openxmlformats.org/officeDocument/2006/relationships/theme" Target="/ppt/slideMasters/theme/theme1.xml" Id="R2eeff32a89004e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9ad4719c3640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809b549b74e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5cae52ca6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03215bf2b4e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53157d81a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e0aaa9b3b4e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c25604fd740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03ffb95374c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NAKKENS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326 242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PAUL-GUNNAR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914 824 532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NAKKENS AS</a:t>
            </a:r>
          </a:p>
        </p:txBody>
      </p:sp>
    </p:spTree>
  </p:cSld>
  <p:clrMapOvr>
    <a:masterClrMapping xmlns:a="http://schemas.openxmlformats.org/drawingml/2006/main"/>
  </p:clrMapOvr>
</p:sld>
</file>