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b0b55578e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6760d624a4779"/>
  </p:sldMasterIdLst>
  <p:sldIdLst>
    <p:sldId xmlns:r="http://schemas.openxmlformats.org/officeDocument/2006/relationships" id="256" r:id="R7eca623d620f4cb1"/>
    <p:sldId xmlns:r="http://schemas.openxmlformats.org/officeDocument/2006/relationships" id="257" r:id="R1306df4a4a8c45e5"/>
    <p:sldId xmlns:r="http://schemas.openxmlformats.org/officeDocument/2006/relationships" id="258" r:id="R48bb8fdb5e83400e"/>
    <p:sldId xmlns:r="http://schemas.openxmlformats.org/officeDocument/2006/relationships" id="259" r:id="R42054021aebe4ee9"/>
    <p:sldId xmlns:r="http://schemas.openxmlformats.org/officeDocument/2006/relationships" id="260" r:id="R5d3594946ab9401f"/>
    <p:sldId xmlns:r="http://schemas.openxmlformats.org/officeDocument/2006/relationships" id="261" r:id="R66617dd069f64938"/>
    <p:sldId xmlns:r="http://schemas.openxmlformats.org/officeDocument/2006/relationships" id="262" r:id="R7b6b81e8efe4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6760d624a4779" /><Relationship Type="http://schemas.openxmlformats.org/officeDocument/2006/relationships/slide" Target="/ppt/slides/slide1.xml" Id="R7eca623d620f4cb1" /><Relationship Type="http://schemas.openxmlformats.org/officeDocument/2006/relationships/slide" Target="/ppt/slides/slide2.xml" Id="R1306df4a4a8c45e5" /><Relationship Type="http://schemas.openxmlformats.org/officeDocument/2006/relationships/slide" Target="/ppt/slides/slide3.xml" Id="R48bb8fdb5e83400e" /><Relationship Type="http://schemas.openxmlformats.org/officeDocument/2006/relationships/slide" Target="/ppt/slides/slide4.xml" Id="R42054021aebe4ee9" /><Relationship Type="http://schemas.openxmlformats.org/officeDocument/2006/relationships/slide" Target="/ppt/slides/slide5.xml" Id="R5d3594946ab9401f" /><Relationship Type="http://schemas.openxmlformats.org/officeDocument/2006/relationships/slide" Target="/ppt/slides/slide6.xml" Id="R66617dd069f64938" /><Relationship Type="http://schemas.openxmlformats.org/officeDocument/2006/relationships/slide" Target="/ppt/slides/slide7.xml" Id="R7b6b81e8efe4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554407e54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500f3daa4fed" /><Relationship Type="http://schemas.openxmlformats.org/officeDocument/2006/relationships/theme" Target="/ppt/slideMasters/theme/theme1.xml" Id="R41df03538434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3500f3daa4f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07bb5ca33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6aa6689ee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0a4d51208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deb0d5468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08d76c9d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b7007f372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0b46ae50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ASMALØY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ASMALØY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ASMALØY BYGG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ASMALØY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ASMALØY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ASMALØY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ASMALØY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BJØRNELI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ASMALØY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Tømmerholtet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914 827 191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ASMALØY BYGG AS</a:t>
            </a:r>
          </a:p>
        </p:txBody>
      </p:sp>
    </p:spTree>
  </p:cSld>
  <p:clrMapOvr>
    <a:masterClrMapping xmlns:a="http://schemas.openxmlformats.org/drawingml/2006/main"/>
  </p:clrMapOvr>
</p:sld>
</file>