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9b609e87f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72b21fddf4fdb"/>
  </p:sldMasterIdLst>
  <p:sldIdLst>
    <p:sldId xmlns:r="http://schemas.openxmlformats.org/officeDocument/2006/relationships" id="256" r:id="Rc142e1e4c2f64157"/>
    <p:sldId xmlns:r="http://schemas.openxmlformats.org/officeDocument/2006/relationships" id="257" r:id="R031a326713874ec6"/>
    <p:sldId xmlns:r="http://schemas.openxmlformats.org/officeDocument/2006/relationships" id="258" r:id="R394f786bc0dd44fe"/>
    <p:sldId xmlns:r="http://schemas.openxmlformats.org/officeDocument/2006/relationships" id="259" r:id="R3d36db7361c342ab"/>
    <p:sldId xmlns:r="http://schemas.openxmlformats.org/officeDocument/2006/relationships" id="260" r:id="R735dd3d4af4c42f9"/>
    <p:sldId xmlns:r="http://schemas.openxmlformats.org/officeDocument/2006/relationships" id="261" r:id="R5a38b0a122414d20"/>
    <p:sldId xmlns:r="http://schemas.openxmlformats.org/officeDocument/2006/relationships" id="262" r:id="Ra52b15d529b2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72b21fddf4fdb" /><Relationship Type="http://schemas.openxmlformats.org/officeDocument/2006/relationships/slide" Target="/ppt/slides/slide1.xml" Id="Rc142e1e4c2f64157" /><Relationship Type="http://schemas.openxmlformats.org/officeDocument/2006/relationships/slide" Target="/ppt/slides/slide2.xml" Id="R031a326713874ec6" /><Relationship Type="http://schemas.openxmlformats.org/officeDocument/2006/relationships/slide" Target="/ppt/slides/slide3.xml" Id="R394f786bc0dd44fe" /><Relationship Type="http://schemas.openxmlformats.org/officeDocument/2006/relationships/slide" Target="/ppt/slides/slide4.xml" Id="R3d36db7361c342ab" /><Relationship Type="http://schemas.openxmlformats.org/officeDocument/2006/relationships/slide" Target="/ppt/slides/slide5.xml" Id="R735dd3d4af4c42f9" /><Relationship Type="http://schemas.openxmlformats.org/officeDocument/2006/relationships/slide" Target="/ppt/slides/slide6.xml" Id="R5a38b0a122414d20" /><Relationship Type="http://schemas.openxmlformats.org/officeDocument/2006/relationships/slide" Target="/ppt/slides/slide7.xml" Id="Ra52b15d529b2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42b69f5a4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1d6cfb894df3" /><Relationship Type="http://schemas.openxmlformats.org/officeDocument/2006/relationships/theme" Target="/ppt/slideMasters/theme/theme1.xml" Id="R1d75bce1ac49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41d6cfb89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be26a688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0d6b42996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7e3a61715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f6724d9b0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6260463f6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ad341d52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e8277e4f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GASS OG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GASS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GASS OG RØRSERVICE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GASS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GASS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GASS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5 991 461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GASS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THOMAS SOLLI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GASS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Røyskattlia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914 828 953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GASS OG RØRSERVICE AS</a:t>
            </a:r>
          </a:p>
        </p:txBody>
      </p:sp>
    </p:spTree>
  </p:cSld>
  <p:clrMapOvr>
    <a:masterClrMapping xmlns:a="http://schemas.openxmlformats.org/drawingml/2006/main"/>
  </p:clrMapOvr>
</p:sld>
</file>