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2d3e7a260241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ba7ff8fcad4864"/>
  </p:sldMasterIdLst>
  <p:sldIdLst>
    <p:sldId xmlns:r="http://schemas.openxmlformats.org/officeDocument/2006/relationships" id="256" r:id="R2dd85b7cb3314e1a"/>
    <p:sldId xmlns:r="http://schemas.openxmlformats.org/officeDocument/2006/relationships" id="257" r:id="R990995f9500c49ec"/>
    <p:sldId xmlns:r="http://schemas.openxmlformats.org/officeDocument/2006/relationships" id="258" r:id="R8e6318ff71e2456c"/>
    <p:sldId xmlns:r="http://schemas.openxmlformats.org/officeDocument/2006/relationships" id="259" r:id="R2905f197e9b546df"/>
    <p:sldId xmlns:r="http://schemas.openxmlformats.org/officeDocument/2006/relationships" id="260" r:id="R0cb16e5bcfff44cc"/>
    <p:sldId xmlns:r="http://schemas.openxmlformats.org/officeDocument/2006/relationships" id="261" r:id="Rb9c9e4aeb8d249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ba7ff8fcad4864" /><Relationship Type="http://schemas.openxmlformats.org/officeDocument/2006/relationships/slide" Target="/ppt/slides/slide1.xml" Id="R2dd85b7cb3314e1a" /><Relationship Type="http://schemas.openxmlformats.org/officeDocument/2006/relationships/slide" Target="/ppt/slides/slide2.xml" Id="R990995f9500c49ec" /><Relationship Type="http://schemas.openxmlformats.org/officeDocument/2006/relationships/slide" Target="/ppt/slides/slide3.xml" Id="R8e6318ff71e2456c" /><Relationship Type="http://schemas.openxmlformats.org/officeDocument/2006/relationships/slide" Target="/ppt/slides/slide4.xml" Id="R2905f197e9b546df" /><Relationship Type="http://schemas.openxmlformats.org/officeDocument/2006/relationships/slide" Target="/ppt/slides/slide5.xml" Id="R0cb16e5bcfff44cc" /><Relationship Type="http://schemas.openxmlformats.org/officeDocument/2006/relationships/slide" Target="/ppt/slides/slide6.xml" Id="Rb9c9e4aeb8d249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ae40f3f7c44c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cc25e9a474a9f" /><Relationship Type="http://schemas.openxmlformats.org/officeDocument/2006/relationships/theme" Target="/ppt/slideMasters/theme/theme1.xml" Id="Rde81ada79cff48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acc25e9a474a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926ea405342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4bbc5bf1b47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d5166e9b140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76cad8e5c4e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6c046616844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9627165d44e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JAKOBSEN REGNSKAP ARS.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JAKOBSEN REGNSKAP ARS.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JAKOBSEN REGNSKAP ARS. DA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JAKOBSEN REGNSKAP ARS.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JAKOBSEN REGNSKAP ARS.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JAKOBSEN REGNSKAP ARS.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3 551 818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267 225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413 288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2 172 746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2 634 543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JAKOBSEN REGNSKAP ARS. DA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Stokkavei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rolf@jakobsenregnskap.no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914 830 613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JAKOBSEN REGNSKAP ARS. DA</a:t>
            </a:r>
          </a:p>
        </p:txBody>
      </p:sp>
    </p:spTree>
  </p:cSld>
  <p:clrMapOvr>
    <a:masterClrMapping xmlns:a="http://schemas.openxmlformats.org/drawingml/2006/main"/>
  </p:clrMapOvr>
</p:sld>
</file>