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a7a51e5eb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0485bc5ed442b"/>
  </p:sldMasterIdLst>
  <p:sldIdLst>
    <p:sldId xmlns:r="http://schemas.openxmlformats.org/officeDocument/2006/relationships" id="256" r:id="Rb17dea0f5495403f"/>
    <p:sldId xmlns:r="http://schemas.openxmlformats.org/officeDocument/2006/relationships" id="257" r:id="R6fae19f4b1444b4f"/>
    <p:sldId xmlns:r="http://schemas.openxmlformats.org/officeDocument/2006/relationships" id="258" r:id="R7d3e854796b34a29"/>
    <p:sldId xmlns:r="http://schemas.openxmlformats.org/officeDocument/2006/relationships" id="259" r:id="R2e42db1600e34e0f"/>
    <p:sldId xmlns:r="http://schemas.openxmlformats.org/officeDocument/2006/relationships" id="260" r:id="R9a56d09b164a4e46"/>
    <p:sldId xmlns:r="http://schemas.openxmlformats.org/officeDocument/2006/relationships" id="261" r:id="R0b1ed46b287844ed"/>
    <p:sldId xmlns:r="http://schemas.openxmlformats.org/officeDocument/2006/relationships" id="262" r:id="R7c63bc134245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0485bc5ed442b" /><Relationship Type="http://schemas.openxmlformats.org/officeDocument/2006/relationships/slide" Target="/ppt/slides/slide1.xml" Id="Rb17dea0f5495403f" /><Relationship Type="http://schemas.openxmlformats.org/officeDocument/2006/relationships/slide" Target="/ppt/slides/slide2.xml" Id="R6fae19f4b1444b4f" /><Relationship Type="http://schemas.openxmlformats.org/officeDocument/2006/relationships/slide" Target="/ppt/slides/slide3.xml" Id="R7d3e854796b34a29" /><Relationship Type="http://schemas.openxmlformats.org/officeDocument/2006/relationships/slide" Target="/ppt/slides/slide4.xml" Id="R2e42db1600e34e0f" /><Relationship Type="http://schemas.openxmlformats.org/officeDocument/2006/relationships/slide" Target="/ppt/slides/slide5.xml" Id="R9a56d09b164a4e46" /><Relationship Type="http://schemas.openxmlformats.org/officeDocument/2006/relationships/slide" Target="/ppt/slides/slide6.xml" Id="R0b1ed46b287844ed" /><Relationship Type="http://schemas.openxmlformats.org/officeDocument/2006/relationships/slide" Target="/ppt/slides/slide7.xml" Id="R7c63bc134245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910a3a282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5212f64314574" /><Relationship Type="http://schemas.openxmlformats.org/officeDocument/2006/relationships/theme" Target="/ppt/slideMasters/theme/theme1.xml" Id="Ra6c0fddbe66f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85212f6431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bcb2ad554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c3a6bf63f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2a6619e6e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17da1542d43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7cb39c041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5512b14ca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87d4564d7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AGERSBORG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AGERSBORG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AGERSBORG BYGG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AGERSBORG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AGERSBORG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AGERSBORG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15 551 491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1 451 541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3 358 673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AGERSBORG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CHRISTOFFER 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AGERSBORG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Brøtsøveien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johansen_christoffer@hotmail.com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914 831 938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AGERSBORG BYGG AS</a:t>
            </a:r>
          </a:p>
        </p:txBody>
      </p:sp>
    </p:spTree>
  </p:cSld>
  <p:clrMapOvr>
    <a:masterClrMapping xmlns:a="http://schemas.openxmlformats.org/drawingml/2006/main"/>
  </p:clrMapOvr>
</p:sld>
</file>