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98d31e483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11da34c514aba"/>
  </p:sldMasterIdLst>
  <p:sldIdLst>
    <p:sldId xmlns:r="http://schemas.openxmlformats.org/officeDocument/2006/relationships" id="256" r:id="R9d728cc33158417b"/>
    <p:sldId xmlns:r="http://schemas.openxmlformats.org/officeDocument/2006/relationships" id="257" r:id="Rd7843b13104f4f4a"/>
    <p:sldId xmlns:r="http://schemas.openxmlformats.org/officeDocument/2006/relationships" id="258" r:id="R0307fc63de994e01"/>
    <p:sldId xmlns:r="http://schemas.openxmlformats.org/officeDocument/2006/relationships" id="259" r:id="R01a9696d66c84f7f"/>
    <p:sldId xmlns:r="http://schemas.openxmlformats.org/officeDocument/2006/relationships" id="260" r:id="R0383e9af467646e3"/>
    <p:sldId xmlns:r="http://schemas.openxmlformats.org/officeDocument/2006/relationships" id="261" r:id="R13b8c9a75d7f4a01"/>
    <p:sldId xmlns:r="http://schemas.openxmlformats.org/officeDocument/2006/relationships" id="262" r:id="R420e5ef6e94b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11da34c514aba" /><Relationship Type="http://schemas.openxmlformats.org/officeDocument/2006/relationships/slide" Target="/ppt/slides/slide1.xml" Id="R9d728cc33158417b" /><Relationship Type="http://schemas.openxmlformats.org/officeDocument/2006/relationships/slide" Target="/ppt/slides/slide2.xml" Id="Rd7843b13104f4f4a" /><Relationship Type="http://schemas.openxmlformats.org/officeDocument/2006/relationships/slide" Target="/ppt/slides/slide3.xml" Id="R0307fc63de994e01" /><Relationship Type="http://schemas.openxmlformats.org/officeDocument/2006/relationships/slide" Target="/ppt/slides/slide4.xml" Id="R01a9696d66c84f7f" /><Relationship Type="http://schemas.openxmlformats.org/officeDocument/2006/relationships/slide" Target="/ppt/slides/slide5.xml" Id="R0383e9af467646e3" /><Relationship Type="http://schemas.openxmlformats.org/officeDocument/2006/relationships/slide" Target="/ppt/slides/slide6.xml" Id="R13b8c9a75d7f4a01" /><Relationship Type="http://schemas.openxmlformats.org/officeDocument/2006/relationships/slide" Target="/ppt/slides/slide7.xml" Id="R420e5ef6e94b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c6228f772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a013084a4812" /><Relationship Type="http://schemas.openxmlformats.org/officeDocument/2006/relationships/theme" Target="/ppt/slideMasters/theme/theme1.xml" Id="Rbc68281fb12e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ea013084a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915d3f797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94fbc343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35078d52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b1d3272a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93266ea91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3585840e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638a41b1f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PIONEER PROPERTY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−16 168 899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851 652 602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1 207 111 616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914 839 327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