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035c03c96c45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7038918dda4e52"/>
  </p:sldMasterIdLst>
  <p:sldIdLst>
    <p:sldId xmlns:r="http://schemas.openxmlformats.org/officeDocument/2006/relationships" id="256" r:id="R615722eac1464817"/>
    <p:sldId xmlns:r="http://schemas.openxmlformats.org/officeDocument/2006/relationships" id="257" r:id="Rbc2f33267df44158"/>
    <p:sldId xmlns:r="http://schemas.openxmlformats.org/officeDocument/2006/relationships" id="258" r:id="R41d488dba4ad4fff"/>
    <p:sldId xmlns:r="http://schemas.openxmlformats.org/officeDocument/2006/relationships" id="259" r:id="R01665da0d7ee4f01"/>
    <p:sldId xmlns:r="http://schemas.openxmlformats.org/officeDocument/2006/relationships" id="260" r:id="Rb5c2270a2c9445f4"/>
    <p:sldId xmlns:r="http://schemas.openxmlformats.org/officeDocument/2006/relationships" id="261" r:id="Re46d90c038684bd8"/>
    <p:sldId xmlns:r="http://schemas.openxmlformats.org/officeDocument/2006/relationships" id="262" r:id="R4c0343373f82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038918dda4e52" /><Relationship Type="http://schemas.openxmlformats.org/officeDocument/2006/relationships/slide" Target="/ppt/slides/slide1.xml" Id="R615722eac1464817" /><Relationship Type="http://schemas.openxmlformats.org/officeDocument/2006/relationships/slide" Target="/ppt/slides/slide2.xml" Id="Rbc2f33267df44158" /><Relationship Type="http://schemas.openxmlformats.org/officeDocument/2006/relationships/slide" Target="/ppt/slides/slide3.xml" Id="R41d488dba4ad4fff" /><Relationship Type="http://schemas.openxmlformats.org/officeDocument/2006/relationships/slide" Target="/ppt/slides/slide4.xml" Id="R01665da0d7ee4f01" /><Relationship Type="http://schemas.openxmlformats.org/officeDocument/2006/relationships/slide" Target="/ppt/slides/slide5.xml" Id="Rb5c2270a2c9445f4" /><Relationship Type="http://schemas.openxmlformats.org/officeDocument/2006/relationships/slide" Target="/ppt/slides/slide6.xml" Id="Re46d90c038684bd8" /><Relationship Type="http://schemas.openxmlformats.org/officeDocument/2006/relationships/slide" Target="/ppt/slides/slide7.xml" Id="R4c0343373f82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febf8662a44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300c91d344145" /><Relationship Type="http://schemas.openxmlformats.org/officeDocument/2006/relationships/theme" Target="/ppt/slideMasters/theme/theme1.xml" Id="R69812b4004c34a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300c91d3441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74a16044442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4fb515c574d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ee9292fb6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76acf95594c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c89c115d347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9d83ea89040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a7a2bdcd346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VIKASTØL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VIKASTØL INVEST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−1 120 762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4 270 246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ARTHUR MOLLAND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v/Arne Arthur Molland, Lindekroken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914 845 092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VIKASTØL INVEST AS</a:t>
            </a:r>
          </a:p>
        </p:txBody>
      </p:sp>
    </p:spTree>
  </p:cSld>
  <p:clrMapOvr>
    <a:masterClrMapping xmlns:a="http://schemas.openxmlformats.org/drawingml/2006/main"/>
  </p:clrMapOvr>
</p:sld>
</file>