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a4f67f19ad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548e9b9b95437b"/>
  </p:sldMasterIdLst>
  <p:sldIdLst>
    <p:sldId xmlns:r="http://schemas.openxmlformats.org/officeDocument/2006/relationships" id="256" r:id="R5f35d4fa634646cb"/>
    <p:sldId xmlns:r="http://schemas.openxmlformats.org/officeDocument/2006/relationships" id="257" r:id="R5effcfb3f9204cc6"/>
    <p:sldId xmlns:r="http://schemas.openxmlformats.org/officeDocument/2006/relationships" id="258" r:id="Rf86ee730ec3e4a1f"/>
    <p:sldId xmlns:r="http://schemas.openxmlformats.org/officeDocument/2006/relationships" id="259" r:id="Ra516263a38574e7f"/>
    <p:sldId xmlns:r="http://schemas.openxmlformats.org/officeDocument/2006/relationships" id="260" r:id="Rfe88aba999e64d18"/>
    <p:sldId xmlns:r="http://schemas.openxmlformats.org/officeDocument/2006/relationships" id="261" r:id="R351578a14a684bd3"/>
    <p:sldId xmlns:r="http://schemas.openxmlformats.org/officeDocument/2006/relationships" id="262" r:id="R27cdb761f3514d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548e9b9b95437b" /><Relationship Type="http://schemas.openxmlformats.org/officeDocument/2006/relationships/slide" Target="/ppt/slides/slide1.xml" Id="R5f35d4fa634646cb" /><Relationship Type="http://schemas.openxmlformats.org/officeDocument/2006/relationships/slide" Target="/ppt/slides/slide2.xml" Id="R5effcfb3f9204cc6" /><Relationship Type="http://schemas.openxmlformats.org/officeDocument/2006/relationships/slide" Target="/ppt/slides/slide3.xml" Id="Rf86ee730ec3e4a1f" /><Relationship Type="http://schemas.openxmlformats.org/officeDocument/2006/relationships/slide" Target="/ppt/slides/slide4.xml" Id="Ra516263a38574e7f" /><Relationship Type="http://schemas.openxmlformats.org/officeDocument/2006/relationships/slide" Target="/ppt/slides/slide5.xml" Id="Rfe88aba999e64d18" /><Relationship Type="http://schemas.openxmlformats.org/officeDocument/2006/relationships/slide" Target="/ppt/slides/slide6.xml" Id="R351578a14a684bd3" /><Relationship Type="http://schemas.openxmlformats.org/officeDocument/2006/relationships/slide" Target="/ppt/slides/slide7.xml" Id="R27cdb761f3514d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42f7c34a6c40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c207c3a9b4be5" /><Relationship Type="http://schemas.openxmlformats.org/officeDocument/2006/relationships/theme" Target="/ppt/slideMasters/theme/theme1.xml" Id="Rabab8be04aac49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c207c3a9b4b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84a90997f4e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78b0652c6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8653aa78c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fd78f9b3c4d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79a5127bb47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80f321f12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9bfdf781945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AAMODT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AAMODT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−945 917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7 609 362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18 391 407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65 477 908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ELVEGAARD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SLØYFEN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VAKT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Mjåvannssvingen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914 852 323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AAMODT AS</a:t>
            </a:r>
          </a:p>
        </p:txBody>
      </p:sp>
    </p:spTree>
  </p:cSld>
  <p:clrMapOvr>
    <a:masterClrMapping xmlns:a="http://schemas.openxmlformats.org/drawingml/2006/main"/>
  </p:clrMapOvr>
</p:sld>
</file>