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f9c244e6a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f8e4dd6864646"/>
  </p:sldMasterIdLst>
  <p:sldIdLst>
    <p:sldId xmlns:r="http://schemas.openxmlformats.org/officeDocument/2006/relationships" id="256" r:id="Rfb65ff6c036b4670"/>
    <p:sldId xmlns:r="http://schemas.openxmlformats.org/officeDocument/2006/relationships" id="257" r:id="Rc9b63b3b7b954b3f"/>
    <p:sldId xmlns:r="http://schemas.openxmlformats.org/officeDocument/2006/relationships" id="258" r:id="Rfdbfe4193ab74d98"/>
    <p:sldId xmlns:r="http://schemas.openxmlformats.org/officeDocument/2006/relationships" id="259" r:id="Rfb1d95665e6c4344"/>
    <p:sldId xmlns:r="http://schemas.openxmlformats.org/officeDocument/2006/relationships" id="260" r:id="Rd503ad33943940f0"/>
    <p:sldId xmlns:r="http://schemas.openxmlformats.org/officeDocument/2006/relationships" id="261" r:id="R8638faa2a82f4215"/>
    <p:sldId xmlns:r="http://schemas.openxmlformats.org/officeDocument/2006/relationships" id="262" r:id="R820019d21338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f8e4dd6864646" /><Relationship Type="http://schemas.openxmlformats.org/officeDocument/2006/relationships/slide" Target="/ppt/slides/slide1.xml" Id="Rfb65ff6c036b4670" /><Relationship Type="http://schemas.openxmlformats.org/officeDocument/2006/relationships/slide" Target="/ppt/slides/slide2.xml" Id="Rc9b63b3b7b954b3f" /><Relationship Type="http://schemas.openxmlformats.org/officeDocument/2006/relationships/slide" Target="/ppt/slides/slide3.xml" Id="Rfdbfe4193ab74d98" /><Relationship Type="http://schemas.openxmlformats.org/officeDocument/2006/relationships/slide" Target="/ppt/slides/slide4.xml" Id="Rfb1d95665e6c4344" /><Relationship Type="http://schemas.openxmlformats.org/officeDocument/2006/relationships/slide" Target="/ppt/slides/slide5.xml" Id="Rd503ad33943940f0" /><Relationship Type="http://schemas.openxmlformats.org/officeDocument/2006/relationships/slide" Target="/ppt/slides/slide6.xml" Id="R8638faa2a82f4215" /><Relationship Type="http://schemas.openxmlformats.org/officeDocument/2006/relationships/slide" Target="/ppt/slides/slide7.xml" Id="R820019d21338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888c200dd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199d8d8e464f" /><Relationship Type="http://schemas.openxmlformats.org/officeDocument/2006/relationships/theme" Target="/ppt/slideMasters/theme/theme1.xml" Id="R6e7c538fbc61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f199d8d8e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7776d428b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93ea9012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dac10d42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ceb02384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a0e09874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35c057d3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3af7f8a2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1 149 524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8 747 738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ANDRE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914 853 664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