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a9fa72ff1944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9a8ddc611d4d1f"/>
  </p:sldMasterIdLst>
  <p:sldIdLst>
    <p:sldId xmlns:r="http://schemas.openxmlformats.org/officeDocument/2006/relationships" id="256" r:id="R55b5afe9ec024d50"/>
    <p:sldId xmlns:r="http://schemas.openxmlformats.org/officeDocument/2006/relationships" id="257" r:id="Re861b133b0614366"/>
    <p:sldId xmlns:r="http://schemas.openxmlformats.org/officeDocument/2006/relationships" id="258" r:id="R573bc6af1cbe47e9"/>
    <p:sldId xmlns:r="http://schemas.openxmlformats.org/officeDocument/2006/relationships" id="259" r:id="R78df86cb0ec741ab"/>
    <p:sldId xmlns:r="http://schemas.openxmlformats.org/officeDocument/2006/relationships" id="260" r:id="Rd78ee359690049c9"/>
    <p:sldId xmlns:r="http://schemas.openxmlformats.org/officeDocument/2006/relationships" id="261" r:id="Re6c717e4d40f4126"/>
    <p:sldId xmlns:r="http://schemas.openxmlformats.org/officeDocument/2006/relationships" id="262" r:id="R95140be2f5c644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9a8ddc611d4d1f" /><Relationship Type="http://schemas.openxmlformats.org/officeDocument/2006/relationships/slide" Target="/ppt/slides/slide1.xml" Id="R55b5afe9ec024d50" /><Relationship Type="http://schemas.openxmlformats.org/officeDocument/2006/relationships/slide" Target="/ppt/slides/slide2.xml" Id="Re861b133b0614366" /><Relationship Type="http://schemas.openxmlformats.org/officeDocument/2006/relationships/slide" Target="/ppt/slides/slide3.xml" Id="R573bc6af1cbe47e9" /><Relationship Type="http://schemas.openxmlformats.org/officeDocument/2006/relationships/slide" Target="/ppt/slides/slide4.xml" Id="R78df86cb0ec741ab" /><Relationship Type="http://schemas.openxmlformats.org/officeDocument/2006/relationships/slide" Target="/ppt/slides/slide5.xml" Id="Rd78ee359690049c9" /><Relationship Type="http://schemas.openxmlformats.org/officeDocument/2006/relationships/slide" Target="/ppt/slides/slide6.xml" Id="Re6c717e4d40f4126" /><Relationship Type="http://schemas.openxmlformats.org/officeDocument/2006/relationships/slide" Target="/ppt/slides/slide7.xml" Id="R95140be2f5c644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863e33c0da4f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1eaa0ad4f4488" /><Relationship Type="http://schemas.openxmlformats.org/officeDocument/2006/relationships/theme" Target="/ppt/slideMasters/theme/theme1.xml" Id="Ra072c950e63e4e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41eaa0ad4f44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5fd41f3ac49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b84b893f647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e1ef1339344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66d748c894f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782891b3942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eb48d092b42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3f828559743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HRS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HRS HOLDING AS ble etablert [år] og holder til i Kvinesdal.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625 506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654 252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SOLLI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Røyselandsveien 315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4480 Kvinesdal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agdervvs@outlook.com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914 854 695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HRS HOLDING AS</a:t>
            </a:r>
          </a:p>
        </p:txBody>
      </p:sp>
    </p:spTree>
  </p:cSld>
  <p:clrMapOvr>
    <a:masterClrMapping xmlns:a="http://schemas.openxmlformats.org/drawingml/2006/main"/>
  </p:clrMapOvr>
</p:sld>
</file>