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61621188114f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fecc7689c74d0b"/>
  </p:sldMasterIdLst>
  <p:sldIdLst>
    <p:sldId xmlns:r="http://schemas.openxmlformats.org/officeDocument/2006/relationships" id="256" r:id="R420bb9a8a9a34cab"/>
    <p:sldId xmlns:r="http://schemas.openxmlformats.org/officeDocument/2006/relationships" id="257" r:id="Rd0457c6217964592"/>
    <p:sldId xmlns:r="http://schemas.openxmlformats.org/officeDocument/2006/relationships" id="258" r:id="Rdb149841c2494e14"/>
    <p:sldId xmlns:r="http://schemas.openxmlformats.org/officeDocument/2006/relationships" id="259" r:id="Rf8c082bfc20545ed"/>
    <p:sldId xmlns:r="http://schemas.openxmlformats.org/officeDocument/2006/relationships" id="260" r:id="R47b6532b842c4eed"/>
    <p:sldId xmlns:r="http://schemas.openxmlformats.org/officeDocument/2006/relationships" id="261" r:id="Rfc43026a7dc842fe"/>
    <p:sldId xmlns:r="http://schemas.openxmlformats.org/officeDocument/2006/relationships" id="262" r:id="Rc902ea57206d4d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fecc7689c74d0b" /><Relationship Type="http://schemas.openxmlformats.org/officeDocument/2006/relationships/slide" Target="/ppt/slides/slide1.xml" Id="R420bb9a8a9a34cab" /><Relationship Type="http://schemas.openxmlformats.org/officeDocument/2006/relationships/slide" Target="/ppt/slides/slide2.xml" Id="Rd0457c6217964592" /><Relationship Type="http://schemas.openxmlformats.org/officeDocument/2006/relationships/slide" Target="/ppt/slides/slide3.xml" Id="Rdb149841c2494e14" /><Relationship Type="http://schemas.openxmlformats.org/officeDocument/2006/relationships/slide" Target="/ppt/slides/slide4.xml" Id="Rf8c082bfc20545ed" /><Relationship Type="http://schemas.openxmlformats.org/officeDocument/2006/relationships/slide" Target="/ppt/slides/slide5.xml" Id="R47b6532b842c4eed" /><Relationship Type="http://schemas.openxmlformats.org/officeDocument/2006/relationships/slide" Target="/ppt/slides/slide6.xml" Id="Rfc43026a7dc842fe" /><Relationship Type="http://schemas.openxmlformats.org/officeDocument/2006/relationships/slide" Target="/ppt/slides/slide7.xml" Id="Rc902ea57206d4d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c04eb193fb4e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249918214420a" /><Relationship Type="http://schemas.openxmlformats.org/officeDocument/2006/relationships/theme" Target="/ppt/slideMasters/theme/theme1.xml" Id="Rf9d64bcf652045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024991821442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70a490ff445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d35555d7744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2da0fe68342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abf1bb7aa46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2bc2bb1524a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8b56934da48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11e9b93c74e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NOIR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−121 666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−790 110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280 001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LIPPERT METTE REGINE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914 857 457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NOIR AS</a:t>
            </a:r>
          </a:p>
        </p:txBody>
      </p:sp>
    </p:spTree>
  </p:cSld>
  <p:clrMapOvr>
    <a:masterClrMapping xmlns:a="http://schemas.openxmlformats.org/drawingml/2006/main"/>
  </p:clrMapOvr>
</p:sld>
</file>