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8a2fe64ae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475f37c2a4f06"/>
  </p:sldMasterIdLst>
  <p:sldIdLst>
    <p:sldId xmlns:r="http://schemas.openxmlformats.org/officeDocument/2006/relationships" id="256" r:id="R5842dfe27eca4048"/>
    <p:sldId xmlns:r="http://schemas.openxmlformats.org/officeDocument/2006/relationships" id="257" r:id="R9f596b1cb45445c2"/>
    <p:sldId xmlns:r="http://schemas.openxmlformats.org/officeDocument/2006/relationships" id="258" r:id="Rcddf747116924d88"/>
    <p:sldId xmlns:r="http://schemas.openxmlformats.org/officeDocument/2006/relationships" id="259" r:id="R21a9d882722842ab"/>
    <p:sldId xmlns:r="http://schemas.openxmlformats.org/officeDocument/2006/relationships" id="260" r:id="R0561cdb7181143ad"/>
    <p:sldId xmlns:r="http://schemas.openxmlformats.org/officeDocument/2006/relationships" id="261" r:id="R32aa12c6bc0344fe"/>
    <p:sldId xmlns:r="http://schemas.openxmlformats.org/officeDocument/2006/relationships" id="262" r:id="R0fc1777e2db3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475f37c2a4f06" /><Relationship Type="http://schemas.openxmlformats.org/officeDocument/2006/relationships/slide" Target="/ppt/slides/slide1.xml" Id="R5842dfe27eca4048" /><Relationship Type="http://schemas.openxmlformats.org/officeDocument/2006/relationships/slide" Target="/ppt/slides/slide2.xml" Id="R9f596b1cb45445c2" /><Relationship Type="http://schemas.openxmlformats.org/officeDocument/2006/relationships/slide" Target="/ppt/slides/slide3.xml" Id="Rcddf747116924d88" /><Relationship Type="http://schemas.openxmlformats.org/officeDocument/2006/relationships/slide" Target="/ppt/slides/slide4.xml" Id="R21a9d882722842ab" /><Relationship Type="http://schemas.openxmlformats.org/officeDocument/2006/relationships/slide" Target="/ppt/slides/slide5.xml" Id="R0561cdb7181143ad" /><Relationship Type="http://schemas.openxmlformats.org/officeDocument/2006/relationships/slide" Target="/ppt/slides/slide6.xml" Id="R32aa12c6bc0344fe" /><Relationship Type="http://schemas.openxmlformats.org/officeDocument/2006/relationships/slide" Target="/ppt/slides/slide7.xml" Id="R0fc1777e2db3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f36f9e45d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8f57f3054f8b" /><Relationship Type="http://schemas.openxmlformats.org/officeDocument/2006/relationships/theme" Target="/ppt/slideMasters/theme/theme1.xml" Id="R9978de9cd573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18f57f305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a18a435b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b058039e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cad65d3c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b8e19bc4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e88b66df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8f5308f1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6b877c69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ALTIPLAN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ALTIPLAN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3 339 042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JUAREZ LUCIO JUAN ALBERTO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60 16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post@altiplan.no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www.altiplan.no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914 864 585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ALTIPLAN AS</a:t>
            </a:r>
          </a:p>
        </p:txBody>
      </p:sp>
    </p:spTree>
  </p:cSld>
  <p:clrMapOvr>
    <a:masterClrMapping xmlns:a="http://schemas.openxmlformats.org/drawingml/2006/main"/>
  </p:clrMapOvr>
</p:sld>
</file>