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91d437c28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cde70e6694b89"/>
  </p:sldMasterIdLst>
  <p:sldIdLst>
    <p:sldId xmlns:r="http://schemas.openxmlformats.org/officeDocument/2006/relationships" id="256" r:id="R88d0c39339014720"/>
    <p:sldId xmlns:r="http://schemas.openxmlformats.org/officeDocument/2006/relationships" id="257" r:id="Rcbd0dad9c0cd431e"/>
    <p:sldId xmlns:r="http://schemas.openxmlformats.org/officeDocument/2006/relationships" id="258" r:id="R0158ef97c54944b5"/>
    <p:sldId xmlns:r="http://schemas.openxmlformats.org/officeDocument/2006/relationships" id="259" r:id="Rf7737ca5d408473f"/>
    <p:sldId xmlns:r="http://schemas.openxmlformats.org/officeDocument/2006/relationships" id="260" r:id="Rc2b7571bb690412f"/>
    <p:sldId xmlns:r="http://schemas.openxmlformats.org/officeDocument/2006/relationships" id="261" r:id="Rcf0bc9699c61412a"/>
    <p:sldId xmlns:r="http://schemas.openxmlformats.org/officeDocument/2006/relationships" id="262" r:id="Rece484f9434848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cde70e6694b89" /><Relationship Type="http://schemas.openxmlformats.org/officeDocument/2006/relationships/slide" Target="/ppt/slides/slide1.xml" Id="R88d0c39339014720" /><Relationship Type="http://schemas.openxmlformats.org/officeDocument/2006/relationships/slide" Target="/ppt/slides/slide2.xml" Id="Rcbd0dad9c0cd431e" /><Relationship Type="http://schemas.openxmlformats.org/officeDocument/2006/relationships/slide" Target="/ppt/slides/slide3.xml" Id="R0158ef97c54944b5" /><Relationship Type="http://schemas.openxmlformats.org/officeDocument/2006/relationships/slide" Target="/ppt/slides/slide4.xml" Id="Rf7737ca5d408473f" /><Relationship Type="http://schemas.openxmlformats.org/officeDocument/2006/relationships/slide" Target="/ppt/slides/slide5.xml" Id="Rc2b7571bb690412f" /><Relationship Type="http://schemas.openxmlformats.org/officeDocument/2006/relationships/slide" Target="/ppt/slides/slide6.xml" Id="Rcf0bc9699c61412a" /><Relationship Type="http://schemas.openxmlformats.org/officeDocument/2006/relationships/slide" Target="/ppt/slides/slide7.xml" Id="Rece484f9434848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8c64ff35a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4f33f756a435a" /><Relationship Type="http://schemas.openxmlformats.org/officeDocument/2006/relationships/theme" Target="/ppt/slideMasters/theme/theme1.xml" Id="Rce2d40fd2420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4f33f756a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550952aa3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1c21796bf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c40a2d7b6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91988ac4e41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1118bf89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dbad9a129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26dd313c34c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 PROSJEKTERING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 PROSJEKTERING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2 237 421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BØCKMANN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Alvimveien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1722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914 866 723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PROSJEKTERING AS</a:t>
            </a:r>
          </a:p>
        </p:txBody>
      </p:sp>
    </p:spTree>
  </p:cSld>
  <p:clrMapOvr>
    <a:masterClrMapping xmlns:a="http://schemas.openxmlformats.org/drawingml/2006/main"/>
  </p:clrMapOvr>
</p:sld>
</file>