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f2a3bf20b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6de6a160846c9"/>
  </p:sldMasterIdLst>
  <p:sldIdLst>
    <p:sldId xmlns:r="http://schemas.openxmlformats.org/officeDocument/2006/relationships" id="256" r:id="R71733bb8575e42b4"/>
    <p:sldId xmlns:r="http://schemas.openxmlformats.org/officeDocument/2006/relationships" id="257" r:id="Rea741a09561f4661"/>
    <p:sldId xmlns:r="http://schemas.openxmlformats.org/officeDocument/2006/relationships" id="258" r:id="R2f346145598f45af"/>
    <p:sldId xmlns:r="http://schemas.openxmlformats.org/officeDocument/2006/relationships" id="259" r:id="R3447074a00354a2f"/>
    <p:sldId xmlns:r="http://schemas.openxmlformats.org/officeDocument/2006/relationships" id="260" r:id="R28375e70301c4170"/>
    <p:sldId xmlns:r="http://schemas.openxmlformats.org/officeDocument/2006/relationships" id="261" r:id="Rdf96888bc386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6de6a160846c9" /><Relationship Type="http://schemas.openxmlformats.org/officeDocument/2006/relationships/slide" Target="/ppt/slides/slide1.xml" Id="R71733bb8575e42b4" /><Relationship Type="http://schemas.openxmlformats.org/officeDocument/2006/relationships/slide" Target="/ppt/slides/slide2.xml" Id="Rea741a09561f4661" /><Relationship Type="http://schemas.openxmlformats.org/officeDocument/2006/relationships/slide" Target="/ppt/slides/slide3.xml" Id="R2f346145598f45af" /><Relationship Type="http://schemas.openxmlformats.org/officeDocument/2006/relationships/slide" Target="/ppt/slides/slide4.xml" Id="R3447074a00354a2f" /><Relationship Type="http://schemas.openxmlformats.org/officeDocument/2006/relationships/slide" Target="/ppt/slides/slide5.xml" Id="R28375e70301c4170" /><Relationship Type="http://schemas.openxmlformats.org/officeDocument/2006/relationships/slide" Target="/ppt/slides/slide6.xml" Id="Rdf96888bc386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aaa494826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6f868f2841d5" /><Relationship Type="http://schemas.openxmlformats.org/officeDocument/2006/relationships/theme" Target="/ppt/slideMasters/theme/theme1.xml" Id="R6ac43019b803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76f868f28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408dcebd2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f80255ab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d97a654c2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6c716025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5b90dc47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66b54d5c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AMORE MAT OG VINHUS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AMORE MAT OG VINHUS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C.M. Havigs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914 866 731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