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fb0a4de60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bbeb7294d4316"/>
  </p:sldMasterIdLst>
  <p:sldIdLst>
    <p:sldId xmlns:r="http://schemas.openxmlformats.org/officeDocument/2006/relationships" id="256" r:id="R3ae8c7fecac74cc7"/>
    <p:sldId xmlns:r="http://schemas.openxmlformats.org/officeDocument/2006/relationships" id="257" r:id="Rad4d8ccb2dc04e52"/>
    <p:sldId xmlns:r="http://schemas.openxmlformats.org/officeDocument/2006/relationships" id="258" r:id="R6b965cb7d10a45a8"/>
    <p:sldId xmlns:r="http://schemas.openxmlformats.org/officeDocument/2006/relationships" id="259" r:id="R0cf678ef3bb54170"/>
    <p:sldId xmlns:r="http://schemas.openxmlformats.org/officeDocument/2006/relationships" id="260" r:id="Rc5b2a050e96f4b85"/>
    <p:sldId xmlns:r="http://schemas.openxmlformats.org/officeDocument/2006/relationships" id="261" r:id="R8135bfbac24247b6"/>
    <p:sldId xmlns:r="http://schemas.openxmlformats.org/officeDocument/2006/relationships" id="262" r:id="R24ca6990a769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bbeb7294d4316" /><Relationship Type="http://schemas.openxmlformats.org/officeDocument/2006/relationships/slide" Target="/ppt/slides/slide1.xml" Id="R3ae8c7fecac74cc7" /><Relationship Type="http://schemas.openxmlformats.org/officeDocument/2006/relationships/slide" Target="/ppt/slides/slide2.xml" Id="Rad4d8ccb2dc04e52" /><Relationship Type="http://schemas.openxmlformats.org/officeDocument/2006/relationships/slide" Target="/ppt/slides/slide3.xml" Id="R6b965cb7d10a45a8" /><Relationship Type="http://schemas.openxmlformats.org/officeDocument/2006/relationships/slide" Target="/ppt/slides/slide4.xml" Id="R0cf678ef3bb54170" /><Relationship Type="http://schemas.openxmlformats.org/officeDocument/2006/relationships/slide" Target="/ppt/slides/slide5.xml" Id="Rc5b2a050e96f4b85" /><Relationship Type="http://schemas.openxmlformats.org/officeDocument/2006/relationships/slide" Target="/ppt/slides/slide6.xml" Id="R8135bfbac24247b6" /><Relationship Type="http://schemas.openxmlformats.org/officeDocument/2006/relationships/slide" Target="/ppt/slides/slide7.xml" Id="R24ca6990a769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15f250323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f94812244b12" /><Relationship Type="http://schemas.openxmlformats.org/officeDocument/2006/relationships/theme" Target="/ppt/slideMasters/theme/theme1.xml" Id="R856e9031c286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ef9481224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e5895461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902f6b67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6e4ecfe81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7affba6a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3ba4450f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0d9f947b0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6568f036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LETTING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LETTING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CLAUSON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MICHAEL CLAUSON RIGHETTI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Letting, P. T. Mallings vei 26C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torgeir@dli.no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914 867 029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