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226edf34b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5f604f55b43c6"/>
  </p:sldMasterIdLst>
  <p:sldIdLst>
    <p:sldId xmlns:r="http://schemas.openxmlformats.org/officeDocument/2006/relationships" id="256" r:id="R5f7125b9aacb4a10"/>
    <p:sldId xmlns:r="http://schemas.openxmlformats.org/officeDocument/2006/relationships" id="257" r:id="R4f3339cbe526456d"/>
    <p:sldId xmlns:r="http://schemas.openxmlformats.org/officeDocument/2006/relationships" id="258" r:id="R08ad5816f0ba4ddb"/>
    <p:sldId xmlns:r="http://schemas.openxmlformats.org/officeDocument/2006/relationships" id="259" r:id="R2d856f98f9294e7a"/>
    <p:sldId xmlns:r="http://schemas.openxmlformats.org/officeDocument/2006/relationships" id="260" r:id="R7ff40209f23a4e98"/>
    <p:sldId xmlns:r="http://schemas.openxmlformats.org/officeDocument/2006/relationships" id="261" r:id="R56201565dc08440c"/>
    <p:sldId xmlns:r="http://schemas.openxmlformats.org/officeDocument/2006/relationships" id="262" r:id="R4a3edd242e58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5f604f55b43c6" /><Relationship Type="http://schemas.openxmlformats.org/officeDocument/2006/relationships/slide" Target="/ppt/slides/slide1.xml" Id="R5f7125b9aacb4a10" /><Relationship Type="http://schemas.openxmlformats.org/officeDocument/2006/relationships/slide" Target="/ppt/slides/slide2.xml" Id="R4f3339cbe526456d" /><Relationship Type="http://schemas.openxmlformats.org/officeDocument/2006/relationships/slide" Target="/ppt/slides/slide3.xml" Id="R08ad5816f0ba4ddb" /><Relationship Type="http://schemas.openxmlformats.org/officeDocument/2006/relationships/slide" Target="/ppt/slides/slide4.xml" Id="R2d856f98f9294e7a" /><Relationship Type="http://schemas.openxmlformats.org/officeDocument/2006/relationships/slide" Target="/ppt/slides/slide5.xml" Id="R7ff40209f23a4e98" /><Relationship Type="http://schemas.openxmlformats.org/officeDocument/2006/relationships/slide" Target="/ppt/slides/slide6.xml" Id="R56201565dc08440c" /><Relationship Type="http://schemas.openxmlformats.org/officeDocument/2006/relationships/slide" Target="/ppt/slides/slide7.xml" Id="R4a3edd242e58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0e7244560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9c3844bd4783" /><Relationship Type="http://schemas.openxmlformats.org/officeDocument/2006/relationships/theme" Target="/ppt/slideMasters/theme/theme1.xml" Id="R4dd45545720d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f9c3844bd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7f13eabc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1ae7bb3f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48d1e763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fe2b0bd7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7721dc10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d7442000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101c52cb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TBS INVESTMENT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998 583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SØFTING TOR BRYNJAR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SIGRID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H0202, 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914 867 193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TBS INVESTMENT AS</a:t>
            </a:r>
          </a:p>
        </p:txBody>
      </p:sp>
    </p:spTree>
  </p:cSld>
  <p:clrMapOvr>
    <a:masterClrMapping xmlns:a="http://schemas.openxmlformats.org/drawingml/2006/main"/>
  </p:clrMapOvr>
</p:sld>
</file>