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136bac3c77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5ddfb7ec34ee6"/>
  </p:sldMasterIdLst>
  <p:sldIdLst>
    <p:sldId xmlns:r="http://schemas.openxmlformats.org/officeDocument/2006/relationships" id="256" r:id="Rbda08fb791a442b4"/>
    <p:sldId xmlns:r="http://schemas.openxmlformats.org/officeDocument/2006/relationships" id="257" r:id="R97229eee570b4fa2"/>
    <p:sldId xmlns:r="http://schemas.openxmlformats.org/officeDocument/2006/relationships" id="258" r:id="R997f8235c2a34819"/>
    <p:sldId xmlns:r="http://schemas.openxmlformats.org/officeDocument/2006/relationships" id="259" r:id="R639c2a160c034031"/>
    <p:sldId xmlns:r="http://schemas.openxmlformats.org/officeDocument/2006/relationships" id="260" r:id="Rdd51c823fb5647a2"/>
    <p:sldId xmlns:r="http://schemas.openxmlformats.org/officeDocument/2006/relationships" id="261" r:id="R446500bc579846bb"/>
    <p:sldId xmlns:r="http://schemas.openxmlformats.org/officeDocument/2006/relationships" id="262" r:id="Rdab4a134fdab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5ddfb7ec34ee6" /><Relationship Type="http://schemas.openxmlformats.org/officeDocument/2006/relationships/slide" Target="/ppt/slides/slide1.xml" Id="Rbda08fb791a442b4" /><Relationship Type="http://schemas.openxmlformats.org/officeDocument/2006/relationships/slide" Target="/ppt/slides/slide2.xml" Id="R97229eee570b4fa2" /><Relationship Type="http://schemas.openxmlformats.org/officeDocument/2006/relationships/slide" Target="/ppt/slides/slide3.xml" Id="R997f8235c2a34819" /><Relationship Type="http://schemas.openxmlformats.org/officeDocument/2006/relationships/slide" Target="/ppt/slides/slide4.xml" Id="R639c2a160c034031" /><Relationship Type="http://schemas.openxmlformats.org/officeDocument/2006/relationships/slide" Target="/ppt/slides/slide5.xml" Id="Rdd51c823fb5647a2" /><Relationship Type="http://schemas.openxmlformats.org/officeDocument/2006/relationships/slide" Target="/ppt/slides/slide6.xml" Id="R446500bc579846bb" /><Relationship Type="http://schemas.openxmlformats.org/officeDocument/2006/relationships/slide" Target="/ppt/slides/slide7.xml" Id="Rdab4a134fdab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d79ed567c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2dce03aa249f4" /><Relationship Type="http://schemas.openxmlformats.org/officeDocument/2006/relationships/theme" Target="/ppt/slideMasters/theme/theme1.xml" Id="R1894fe51c76c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2dce03aa249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4a400c638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d79d78c8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fff9086e645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0d3f817c547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c551fe2c14f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115c571b8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16d31313c47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INGEBRIGTSEN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INGEBRIGTSEN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10 101 229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4 661 774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6 445 875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MANGEN INGEBRIGTSEN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BØRKJA INGEBRIGTSEN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ASSERSON INGEBRIGTSEN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INGEBRIGTSEN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MANGEN INGEBRIGTSEN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BØRKJA INGEBRIGTSEN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15 30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914 872 022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INGEBRIGTSEN AS</a:t>
            </a:r>
          </a:p>
        </p:txBody>
      </p:sp>
    </p:spTree>
  </p:cSld>
  <p:clrMapOvr>
    <a:masterClrMapping xmlns:a="http://schemas.openxmlformats.org/drawingml/2006/main"/>
  </p:clrMapOvr>
</p:sld>
</file>