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beca99837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19e970ade4fee"/>
  </p:sldMasterIdLst>
  <p:sldIdLst>
    <p:sldId xmlns:r="http://schemas.openxmlformats.org/officeDocument/2006/relationships" id="256" r:id="Rb9ba5247547f4cf2"/>
    <p:sldId xmlns:r="http://schemas.openxmlformats.org/officeDocument/2006/relationships" id="257" r:id="Rdccb9681d3014413"/>
    <p:sldId xmlns:r="http://schemas.openxmlformats.org/officeDocument/2006/relationships" id="258" r:id="R74562c11700240fb"/>
    <p:sldId xmlns:r="http://schemas.openxmlformats.org/officeDocument/2006/relationships" id="259" r:id="R2fc3d2a5dab441e8"/>
    <p:sldId xmlns:r="http://schemas.openxmlformats.org/officeDocument/2006/relationships" id="260" r:id="R151a8291d4d44950"/>
    <p:sldId xmlns:r="http://schemas.openxmlformats.org/officeDocument/2006/relationships" id="261" r:id="R00ec28d577794604"/>
    <p:sldId xmlns:r="http://schemas.openxmlformats.org/officeDocument/2006/relationships" id="262" r:id="R7077ee5b1d72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19e970ade4fee" /><Relationship Type="http://schemas.openxmlformats.org/officeDocument/2006/relationships/slide" Target="/ppt/slides/slide1.xml" Id="Rb9ba5247547f4cf2" /><Relationship Type="http://schemas.openxmlformats.org/officeDocument/2006/relationships/slide" Target="/ppt/slides/slide2.xml" Id="Rdccb9681d3014413" /><Relationship Type="http://schemas.openxmlformats.org/officeDocument/2006/relationships/slide" Target="/ppt/slides/slide3.xml" Id="R74562c11700240fb" /><Relationship Type="http://schemas.openxmlformats.org/officeDocument/2006/relationships/slide" Target="/ppt/slides/slide4.xml" Id="R2fc3d2a5dab441e8" /><Relationship Type="http://schemas.openxmlformats.org/officeDocument/2006/relationships/slide" Target="/ppt/slides/slide5.xml" Id="R151a8291d4d44950" /><Relationship Type="http://schemas.openxmlformats.org/officeDocument/2006/relationships/slide" Target="/ppt/slides/slide6.xml" Id="R00ec28d577794604" /><Relationship Type="http://schemas.openxmlformats.org/officeDocument/2006/relationships/slide" Target="/ppt/slides/slide7.xml" Id="R7077ee5b1d72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963e525a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df471c317412f" /><Relationship Type="http://schemas.openxmlformats.org/officeDocument/2006/relationships/theme" Target="/ppt/slideMasters/theme/theme1.xml" Id="R8ea13e2ac42a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df471c317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e2c62ad9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a17cbc2b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a81fcf1f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4c93cdfa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732d2d74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57e865c9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2a8d8cd1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NØRSTRUD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NØRSTRUD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VIBEKE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914 883 938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