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2baf041bd40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610fcdc933424e"/>
  </p:sldMasterIdLst>
  <p:sldIdLst>
    <p:sldId xmlns:r="http://schemas.openxmlformats.org/officeDocument/2006/relationships" id="256" r:id="R55e32a4b92ac48c3"/>
    <p:sldId xmlns:r="http://schemas.openxmlformats.org/officeDocument/2006/relationships" id="257" r:id="R48669565a758400b"/>
    <p:sldId xmlns:r="http://schemas.openxmlformats.org/officeDocument/2006/relationships" id="258" r:id="R1b3873d98e124e72"/>
    <p:sldId xmlns:r="http://schemas.openxmlformats.org/officeDocument/2006/relationships" id="259" r:id="R362c8c26f8b64aa0"/>
    <p:sldId xmlns:r="http://schemas.openxmlformats.org/officeDocument/2006/relationships" id="260" r:id="Rcff78718278f4240"/>
    <p:sldId xmlns:r="http://schemas.openxmlformats.org/officeDocument/2006/relationships" id="261" r:id="R10b9fe56690644eb"/>
    <p:sldId xmlns:r="http://schemas.openxmlformats.org/officeDocument/2006/relationships" id="262" r:id="R62548a07ef3440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610fcdc933424e" /><Relationship Type="http://schemas.openxmlformats.org/officeDocument/2006/relationships/slide" Target="/ppt/slides/slide1.xml" Id="R55e32a4b92ac48c3" /><Relationship Type="http://schemas.openxmlformats.org/officeDocument/2006/relationships/slide" Target="/ppt/slides/slide2.xml" Id="R48669565a758400b" /><Relationship Type="http://schemas.openxmlformats.org/officeDocument/2006/relationships/slide" Target="/ppt/slides/slide3.xml" Id="R1b3873d98e124e72" /><Relationship Type="http://schemas.openxmlformats.org/officeDocument/2006/relationships/slide" Target="/ppt/slides/slide4.xml" Id="R362c8c26f8b64aa0" /><Relationship Type="http://schemas.openxmlformats.org/officeDocument/2006/relationships/slide" Target="/ppt/slides/slide5.xml" Id="Rcff78718278f4240" /><Relationship Type="http://schemas.openxmlformats.org/officeDocument/2006/relationships/slide" Target="/ppt/slides/slide6.xml" Id="R10b9fe56690644eb" /><Relationship Type="http://schemas.openxmlformats.org/officeDocument/2006/relationships/slide" Target="/ppt/slides/slide7.xml" Id="R62548a07ef3440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f15b337dc04b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c4244275f4eee" /><Relationship Type="http://schemas.openxmlformats.org/officeDocument/2006/relationships/theme" Target="/ppt/slideMasters/theme/theme1.xml" Id="R5050c050695548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c4244275f4e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2cbf4a78444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075027b164b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06e64f1024f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cac5d403f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6a1066f0d49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3ae4f855b42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6223451d6d4d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ACTIVA KOMPETANSE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ACTIVA KOMPETANSE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1 913 488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1 204 628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DANIELSEN HORN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Nordøyveien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914 886 732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ACTIVA KOMPETANSE AS</a:t>
            </a:r>
          </a:p>
        </p:txBody>
      </p:sp>
    </p:spTree>
  </p:cSld>
  <p:clrMapOvr>
    <a:masterClrMapping xmlns:a="http://schemas.openxmlformats.org/drawingml/2006/main"/>
  </p:clrMapOvr>
</p:sld>
</file>