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57184824e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f185b06534459"/>
  </p:sldMasterIdLst>
  <p:sldIdLst>
    <p:sldId xmlns:r="http://schemas.openxmlformats.org/officeDocument/2006/relationships" id="256" r:id="Rfd78c7555a0947ed"/>
    <p:sldId xmlns:r="http://schemas.openxmlformats.org/officeDocument/2006/relationships" id="257" r:id="Ra6aa240362474049"/>
    <p:sldId xmlns:r="http://schemas.openxmlformats.org/officeDocument/2006/relationships" id="258" r:id="Ra35b35c171234a1a"/>
    <p:sldId xmlns:r="http://schemas.openxmlformats.org/officeDocument/2006/relationships" id="259" r:id="R982805c3b80243ae"/>
    <p:sldId xmlns:r="http://schemas.openxmlformats.org/officeDocument/2006/relationships" id="260" r:id="R4acf313908d040a8"/>
    <p:sldId xmlns:r="http://schemas.openxmlformats.org/officeDocument/2006/relationships" id="261" r:id="R56a0791f550244fa"/>
    <p:sldId xmlns:r="http://schemas.openxmlformats.org/officeDocument/2006/relationships" id="262" r:id="R7a684e856fa7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f185b06534459" /><Relationship Type="http://schemas.openxmlformats.org/officeDocument/2006/relationships/slide" Target="/ppt/slides/slide1.xml" Id="Rfd78c7555a0947ed" /><Relationship Type="http://schemas.openxmlformats.org/officeDocument/2006/relationships/slide" Target="/ppt/slides/slide2.xml" Id="Ra6aa240362474049" /><Relationship Type="http://schemas.openxmlformats.org/officeDocument/2006/relationships/slide" Target="/ppt/slides/slide3.xml" Id="Ra35b35c171234a1a" /><Relationship Type="http://schemas.openxmlformats.org/officeDocument/2006/relationships/slide" Target="/ppt/slides/slide4.xml" Id="R982805c3b80243ae" /><Relationship Type="http://schemas.openxmlformats.org/officeDocument/2006/relationships/slide" Target="/ppt/slides/slide5.xml" Id="R4acf313908d040a8" /><Relationship Type="http://schemas.openxmlformats.org/officeDocument/2006/relationships/slide" Target="/ppt/slides/slide6.xml" Id="R56a0791f550244fa" /><Relationship Type="http://schemas.openxmlformats.org/officeDocument/2006/relationships/slide" Target="/ppt/slides/slide7.xml" Id="R7a684e856fa7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4292ac2fa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7385e0a947e0" /><Relationship Type="http://schemas.openxmlformats.org/officeDocument/2006/relationships/theme" Target="/ppt/slideMasters/theme/theme1.xml" Id="Rd93047c04568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c7385e0a9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387f0213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10b66664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836e9243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336817d0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725903f0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b89f2dc8f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3ef78c96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PRESIS VEGDRIFT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PRESIS VEGDRIFT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2 516 337 295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307 787 916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223 671 780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244 634 429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1 223 038 056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PRESIS INFRA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eivind.iden@presisvegdrift.no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PRESIS VEGDRIFT AS</a:t>
            </a:r>
          </a:p>
        </p:txBody>
      </p:sp>
    </p:spTree>
  </p:cSld>
  <p:clrMapOvr>
    <a:masterClrMapping xmlns:a="http://schemas.openxmlformats.org/drawingml/2006/main"/>
  </p:clrMapOvr>
</p:sld>
</file>