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d3170a37d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022641be4d4352"/>
  </p:sldMasterIdLst>
  <p:sldIdLst>
    <p:sldId xmlns:r="http://schemas.openxmlformats.org/officeDocument/2006/relationships" id="256" r:id="R279292ae4ecc4c40"/>
    <p:sldId xmlns:r="http://schemas.openxmlformats.org/officeDocument/2006/relationships" id="257" r:id="R58fc000c989c4ba4"/>
    <p:sldId xmlns:r="http://schemas.openxmlformats.org/officeDocument/2006/relationships" id="258" r:id="R22437b02ee54449c"/>
    <p:sldId xmlns:r="http://schemas.openxmlformats.org/officeDocument/2006/relationships" id="259" r:id="R0d3fbe38c5e642d3"/>
    <p:sldId xmlns:r="http://schemas.openxmlformats.org/officeDocument/2006/relationships" id="260" r:id="Re5faae911cd342e2"/>
    <p:sldId xmlns:r="http://schemas.openxmlformats.org/officeDocument/2006/relationships" id="261" r:id="R01050b163a6e4ee3"/>
    <p:sldId xmlns:r="http://schemas.openxmlformats.org/officeDocument/2006/relationships" id="262" r:id="R8351d96e49324d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22641be4d4352" /><Relationship Type="http://schemas.openxmlformats.org/officeDocument/2006/relationships/slide" Target="/ppt/slides/slide1.xml" Id="R279292ae4ecc4c40" /><Relationship Type="http://schemas.openxmlformats.org/officeDocument/2006/relationships/slide" Target="/ppt/slides/slide2.xml" Id="R58fc000c989c4ba4" /><Relationship Type="http://schemas.openxmlformats.org/officeDocument/2006/relationships/slide" Target="/ppt/slides/slide3.xml" Id="R22437b02ee54449c" /><Relationship Type="http://schemas.openxmlformats.org/officeDocument/2006/relationships/slide" Target="/ppt/slides/slide4.xml" Id="R0d3fbe38c5e642d3" /><Relationship Type="http://schemas.openxmlformats.org/officeDocument/2006/relationships/slide" Target="/ppt/slides/slide5.xml" Id="Re5faae911cd342e2" /><Relationship Type="http://schemas.openxmlformats.org/officeDocument/2006/relationships/slide" Target="/ppt/slides/slide6.xml" Id="R01050b163a6e4ee3" /><Relationship Type="http://schemas.openxmlformats.org/officeDocument/2006/relationships/slide" Target="/ppt/slides/slide7.xml" Id="R8351d96e49324d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14b2cae2d43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4368062984e33" /><Relationship Type="http://schemas.openxmlformats.org/officeDocument/2006/relationships/theme" Target="/ppt/slideMasters/theme/theme1.xml" Id="R31f1b4b1cc094c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436806298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baf1b282d44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296996ffc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724314c21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8f4b653e542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4e6eeb45443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128a370bf4c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72078c78c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ENTREPRENØR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25 729 466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3 271 040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2 645 327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2 940 651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10 280 227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HARSJØEN ENTREPRENØR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RAMLOS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Håmmålsfjellveien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914 895 731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ENTREPRENØR AS</a:t>
            </a:r>
          </a:p>
        </p:txBody>
      </p:sp>
    </p:spTree>
  </p:cSld>
  <p:clrMapOvr>
    <a:masterClrMapping xmlns:a="http://schemas.openxmlformats.org/drawingml/2006/main"/>
  </p:clrMapOvr>
</p:sld>
</file>