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813581bc974f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0fbca9fe0c43d8"/>
  </p:sldMasterIdLst>
  <p:sldIdLst>
    <p:sldId xmlns:r="http://schemas.openxmlformats.org/officeDocument/2006/relationships" id="256" r:id="Rc0b29913607b4a41"/>
    <p:sldId xmlns:r="http://schemas.openxmlformats.org/officeDocument/2006/relationships" id="257" r:id="Re028b21c718845b0"/>
    <p:sldId xmlns:r="http://schemas.openxmlformats.org/officeDocument/2006/relationships" id="258" r:id="R2c4eb34e33094f5b"/>
    <p:sldId xmlns:r="http://schemas.openxmlformats.org/officeDocument/2006/relationships" id="259" r:id="R6c3e2b3ac9894aed"/>
    <p:sldId xmlns:r="http://schemas.openxmlformats.org/officeDocument/2006/relationships" id="260" r:id="Rf80fe00b67de4111"/>
    <p:sldId xmlns:r="http://schemas.openxmlformats.org/officeDocument/2006/relationships" id="261" r:id="R4e7da24218da4eb5"/>
    <p:sldId xmlns:r="http://schemas.openxmlformats.org/officeDocument/2006/relationships" id="262" r:id="R516f5db534d845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fbca9fe0c43d8" /><Relationship Type="http://schemas.openxmlformats.org/officeDocument/2006/relationships/slide" Target="/ppt/slides/slide1.xml" Id="Rc0b29913607b4a41" /><Relationship Type="http://schemas.openxmlformats.org/officeDocument/2006/relationships/slide" Target="/ppt/slides/slide2.xml" Id="Re028b21c718845b0" /><Relationship Type="http://schemas.openxmlformats.org/officeDocument/2006/relationships/slide" Target="/ppt/slides/slide3.xml" Id="R2c4eb34e33094f5b" /><Relationship Type="http://schemas.openxmlformats.org/officeDocument/2006/relationships/slide" Target="/ppt/slides/slide4.xml" Id="R6c3e2b3ac9894aed" /><Relationship Type="http://schemas.openxmlformats.org/officeDocument/2006/relationships/slide" Target="/ppt/slides/slide5.xml" Id="Rf80fe00b67de4111" /><Relationship Type="http://schemas.openxmlformats.org/officeDocument/2006/relationships/slide" Target="/ppt/slides/slide6.xml" Id="R4e7da24218da4eb5" /><Relationship Type="http://schemas.openxmlformats.org/officeDocument/2006/relationships/slide" Target="/ppt/slides/slide7.xml" Id="R516f5db534d845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ee0c1b46749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c23ca210f4b28" /><Relationship Type="http://schemas.openxmlformats.org/officeDocument/2006/relationships/theme" Target="/ppt/slideMasters/theme/theme1.xml" Id="R3d612679719d42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bc23ca210f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f0d8781dc49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3a6f278c74a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c4ccc7b3247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671b31320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3cd44734b4e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a21935ac546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0e6ea064744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2 045 913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9 403 165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10 688 101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MARTHE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Marthe Bjørnstad, Framnesveien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914 905 842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