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240fcd1adf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be57c41044b93"/>
  </p:sldMasterIdLst>
  <p:sldIdLst>
    <p:sldId xmlns:r="http://schemas.openxmlformats.org/officeDocument/2006/relationships" id="256" r:id="Rf24c75cc1d414d2d"/>
    <p:sldId xmlns:r="http://schemas.openxmlformats.org/officeDocument/2006/relationships" id="257" r:id="R7b3797b9b38d433c"/>
    <p:sldId xmlns:r="http://schemas.openxmlformats.org/officeDocument/2006/relationships" id="258" r:id="Rfc17cab9afeb4340"/>
    <p:sldId xmlns:r="http://schemas.openxmlformats.org/officeDocument/2006/relationships" id="259" r:id="Ra3c8089678d74287"/>
    <p:sldId xmlns:r="http://schemas.openxmlformats.org/officeDocument/2006/relationships" id="260" r:id="Rc6074685955f45a6"/>
    <p:sldId xmlns:r="http://schemas.openxmlformats.org/officeDocument/2006/relationships" id="261" r:id="R2135c2c47af74e5d"/>
    <p:sldId xmlns:r="http://schemas.openxmlformats.org/officeDocument/2006/relationships" id="262" r:id="Ra7e4b279e27c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be57c41044b93" /><Relationship Type="http://schemas.openxmlformats.org/officeDocument/2006/relationships/slide" Target="/ppt/slides/slide1.xml" Id="Rf24c75cc1d414d2d" /><Relationship Type="http://schemas.openxmlformats.org/officeDocument/2006/relationships/slide" Target="/ppt/slides/slide2.xml" Id="R7b3797b9b38d433c" /><Relationship Type="http://schemas.openxmlformats.org/officeDocument/2006/relationships/slide" Target="/ppt/slides/slide3.xml" Id="Rfc17cab9afeb4340" /><Relationship Type="http://schemas.openxmlformats.org/officeDocument/2006/relationships/slide" Target="/ppt/slides/slide4.xml" Id="Ra3c8089678d74287" /><Relationship Type="http://schemas.openxmlformats.org/officeDocument/2006/relationships/slide" Target="/ppt/slides/slide5.xml" Id="Rc6074685955f45a6" /><Relationship Type="http://schemas.openxmlformats.org/officeDocument/2006/relationships/slide" Target="/ppt/slides/slide6.xml" Id="R2135c2c47af74e5d" /><Relationship Type="http://schemas.openxmlformats.org/officeDocument/2006/relationships/slide" Target="/ppt/slides/slide7.xml" Id="Ra7e4b279e27c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9d230f24c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0371bdef247e8" /><Relationship Type="http://schemas.openxmlformats.org/officeDocument/2006/relationships/theme" Target="/ppt/slideMasters/theme/theme1.xml" Id="R8f1ae8d5aaf748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0371bdef2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b5563d520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f13405137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b648fc7c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422b45ae6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c672254734e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5c03480d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ca380f59d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THREE GEMS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THREE GEMS HOLDING AS ble etablert [år] og holder til i Rasta.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356 620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BALCHEN BRAATHEN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ZHAOLIN LU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Braathen &amp; Partners AS, Rastastubben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1476 Rasta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THREE GEMS HOLDING AS</a:t>
            </a:r>
          </a:p>
        </p:txBody>
      </p:sp>
    </p:spTree>
  </p:cSld>
  <p:clrMapOvr>
    <a:masterClrMapping xmlns:a="http://schemas.openxmlformats.org/drawingml/2006/main"/>
  </p:clrMapOvr>
</p:sld>
</file>