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945ee8bcc42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4b5833b0e4f3a"/>
  </p:sldMasterIdLst>
  <p:sldIdLst>
    <p:sldId xmlns:r="http://schemas.openxmlformats.org/officeDocument/2006/relationships" id="256" r:id="Rb00c1f5333b64cee"/>
    <p:sldId xmlns:r="http://schemas.openxmlformats.org/officeDocument/2006/relationships" id="257" r:id="Rc3fecd847b9c415e"/>
    <p:sldId xmlns:r="http://schemas.openxmlformats.org/officeDocument/2006/relationships" id="258" r:id="Rf8ec59ea2d7b4d18"/>
    <p:sldId xmlns:r="http://schemas.openxmlformats.org/officeDocument/2006/relationships" id="259" r:id="R549a5e4b071444f8"/>
    <p:sldId xmlns:r="http://schemas.openxmlformats.org/officeDocument/2006/relationships" id="260" r:id="R3550c9d873cf4ddf"/>
    <p:sldId xmlns:r="http://schemas.openxmlformats.org/officeDocument/2006/relationships" id="261" r:id="Rd02e7546349e4090"/>
    <p:sldId xmlns:r="http://schemas.openxmlformats.org/officeDocument/2006/relationships" id="262" r:id="Rdd1e126a8274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4b5833b0e4f3a" /><Relationship Type="http://schemas.openxmlformats.org/officeDocument/2006/relationships/slide" Target="/ppt/slides/slide1.xml" Id="Rb00c1f5333b64cee" /><Relationship Type="http://schemas.openxmlformats.org/officeDocument/2006/relationships/slide" Target="/ppt/slides/slide2.xml" Id="Rc3fecd847b9c415e" /><Relationship Type="http://schemas.openxmlformats.org/officeDocument/2006/relationships/slide" Target="/ppt/slides/slide3.xml" Id="Rf8ec59ea2d7b4d18" /><Relationship Type="http://schemas.openxmlformats.org/officeDocument/2006/relationships/slide" Target="/ppt/slides/slide4.xml" Id="R549a5e4b071444f8" /><Relationship Type="http://schemas.openxmlformats.org/officeDocument/2006/relationships/slide" Target="/ppt/slides/slide5.xml" Id="R3550c9d873cf4ddf" /><Relationship Type="http://schemas.openxmlformats.org/officeDocument/2006/relationships/slide" Target="/ppt/slides/slide6.xml" Id="Rd02e7546349e4090" /><Relationship Type="http://schemas.openxmlformats.org/officeDocument/2006/relationships/slide" Target="/ppt/slides/slide7.xml" Id="Rdd1e126a8274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8dfd76cda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143f59aa2436b" /><Relationship Type="http://schemas.openxmlformats.org/officeDocument/2006/relationships/theme" Target="/ppt/slideMasters/theme/theme1.xml" Id="Rc098d300cbc3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143f59aa2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4a156d79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f9435084f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e75a0dda4b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89de5e63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65213a701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a0b6061e1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1dc9381c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BYGGKONSULENTENE-ØST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BYGGKONSULENTENE-ØST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BYGGKONSULENTENE-ØST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BYGGKONSULENTENE-ØST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BYGGKONSULENTENE-ØST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BYGGKONSULENTENE-ØST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1 029 442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1 258 811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BYGGKONSULENTENE-ØST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LARS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BYGGKONSULENTENE-ØST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www.bk-o.no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914 914 493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BYGGKONSULENTENE-ØST AS</a:t>
            </a:r>
          </a:p>
        </p:txBody>
      </p:sp>
    </p:spTree>
  </p:cSld>
  <p:clrMapOvr>
    <a:masterClrMapping xmlns:a="http://schemas.openxmlformats.org/drawingml/2006/main"/>
  </p:clrMapOvr>
</p:sld>
</file>