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5b1022278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2763ed31246fa"/>
  </p:sldMasterIdLst>
  <p:sldIdLst>
    <p:sldId xmlns:r="http://schemas.openxmlformats.org/officeDocument/2006/relationships" id="256" r:id="R5c4fa0de67374bce"/>
    <p:sldId xmlns:r="http://schemas.openxmlformats.org/officeDocument/2006/relationships" id="257" r:id="Rca2d715cc71b4b6b"/>
    <p:sldId xmlns:r="http://schemas.openxmlformats.org/officeDocument/2006/relationships" id="258" r:id="Re3fc54bceef14f3c"/>
    <p:sldId xmlns:r="http://schemas.openxmlformats.org/officeDocument/2006/relationships" id="259" r:id="R41267ed4232140f8"/>
    <p:sldId xmlns:r="http://schemas.openxmlformats.org/officeDocument/2006/relationships" id="260" r:id="Rc533122477934247"/>
    <p:sldId xmlns:r="http://schemas.openxmlformats.org/officeDocument/2006/relationships" id="261" r:id="R5cba13e0cba04fd1"/>
    <p:sldId xmlns:r="http://schemas.openxmlformats.org/officeDocument/2006/relationships" id="262" r:id="R53bc57b962c2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2763ed31246fa" /><Relationship Type="http://schemas.openxmlformats.org/officeDocument/2006/relationships/slide" Target="/ppt/slides/slide1.xml" Id="R5c4fa0de67374bce" /><Relationship Type="http://schemas.openxmlformats.org/officeDocument/2006/relationships/slide" Target="/ppt/slides/slide2.xml" Id="Rca2d715cc71b4b6b" /><Relationship Type="http://schemas.openxmlformats.org/officeDocument/2006/relationships/slide" Target="/ppt/slides/slide3.xml" Id="Re3fc54bceef14f3c" /><Relationship Type="http://schemas.openxmlformats.org/officeDocument/2006/relationships/slide" Target="/ppt/slides/slide4.xml" Id="R41267ed4232140f8" /><Relationship Type="http://schemas.openxmlformats.org/officeDocument/2006/relationships/slide" Target="/ppt/slides/slide5.xml" Id="Rc533122477934247" /><Relationship Type="http://schemas.openxmlformats.org/officeDocument/2006/relationships/slide" Target="/ppt/slides/slide6.xml" Id="R5cba13e0cba04fd1" /><Relationship Type="http://schemas.openxmlformats.org/officeDocument/2006/relationships/slide" Target="/ppt/slides/slide7.xml" Id="R53bc57b962c2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402ef2437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d39c3524431c" /><Relationship Type="http://schemas.openxmlformats.org/officeDocument/2006/relationships/theme" Target="/ppt/slideMasters/theme/theme1.xml" Id="R7f10f3dfb8fe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3d39c3524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b9ae8a652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f808ecf5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02cd801a8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5ec096d1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d2b82cad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fbe7425c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ed381347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REGNSKAP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SERVICE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7 600 022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