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cd440a98d64a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ae8632cc6745c2"/>
  </p:sldMasterIdLst>
  <p:sldIdLst>
    <p:sldId xmlns:r="http://schemas.openxmlformats.org/officeDocument/2006/relationships" id="256" r:id="R8036a18ec38a4f3f"/>
    <p:sldId xmlns:r="http://schemas.openxmlformats.org/officeDocument/2006/relationships" id="257" r:id="Rd865f281519c4718"/>
    <p:sldId xmlns:r="http://schemas.openxmlformats.org/officeDocument/2006/relationships" id="258" r:id="Rbc359049a6bc4a51"/>
    <p:sldId xmlns:r="http://schemas.openxmlformats.org/officeDocument/2006/relationships" id="259" r:id="R5fdf2bbfa4fd4102"/>
    <p:sldId xmlns:r="http://schemas.openxmlformats.org/officeDocument/2006/relationships" id="260" r:id="Ree628b4ea4404a08"/>
    <p:sldId xmlns:r="http://schemas.openxmlformats.org/officeDocument/2006/relationships" id="261" r:id="R16c3d91d0f1847bf"/>
    <p:sldId xmlns:r="http://schemas.openxmlformats.org/officeDocument/2006/relationships" id="262" r:id="R89e70fd053684b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ae8632cc6745c2" /><Relationship Type="http://schemas.openxmlformats.org/officeDocument/2006/relationships/slide" Target="/ppt/slides/slide1.xml" Id="R8036a18ec38a4f3f" /><Relationship Type="http://schemas.openxmlformats.org/officeDocument/2006/relationships/slide" Target="/ppt/slides/slide2.xml" Id="Rd865f281519c4718" /><Relationship Type="http://schemas.openxmlformats.org/officeDocument/2006/relationships/slide" Target="/ppt/slides/slide3.xml" Id="Rbc359049a6bc4a51" /><Relationship Type="http://schemas.openxmlformats.org/officeDocument/2006/relationships/slide" Target="/ppt/slides/slide4.xml" Id="R5fdf2bbfa4fd4102" /><Relationship Type="http://schemas.openxmlformats.org/officeDocument/2006/relationships/slide" Target="/ppt/slides/slide5.xml" Id="Ree628b4ea4404a08" /><Relationship Type="http://schemas.openxmlformats.org/officeDocument/2006/relationships/slide" Target="/ppt/slides/slide6.xml" Id="R16c3d91d0f1847bf" /><Relationship Type="http://schemas.openxmlformats.org/officeDocument/2006/relationships/slide" Target="/ppt/slides/slide7.xml" Id="R89e70fd053684b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66a6f421e04b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e6df85abd407e" /><Relationship Type="http://schemas.openxmlformats.org/officeDocument/2006/relationships/theme" Target="/ppt/slideMasters/theme/theme1.xml" Id="R87340978db424c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be6df85abd40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24be173b143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60b2fd7ff44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2f9cce63e49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5ef9bfb5d45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36306411c44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2ea4af51143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bd23e02904f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C&amp;M FORSKALING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C&amp;M FORSKALING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C&amp;M FORSKALING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C&amp;M FORSKALING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C&amp;M FORSKALING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C&amp;M FORSKALING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17 221 525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498 215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305 455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256 272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4 278 462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C&amp;M FORSKALING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CHRISTER MICHAEL AASE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MICHAEL AASE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C&amp;M FORSKALING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Sivblomstien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914 916 887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C&amp;M FORSKALING AS</a:t>
            </a:r>
          </a:p>
        </p:txBody>
      </p:sp>
    </p:spTree>
  </p:cSld>
  <p:clrMapOvr>
    <a:masterClrMapping xmlns:a="http://schemas.openxmlformats.org/drawingml/2006/main"/>
  </p:clrMapOvr>
</p:sld>
</file>