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6ed105f4d541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649cffbc4145f2"/>
  </p:sldMasterIdLst>
  <p:sldIdLst>
    <p:sldId xmlns:r="http://schemas.openxmlformats.org/officeDocument/2006/relationships" id="256" r:id="R51aa977fc90642a4"/>
    <p:sldId xmlns:r="http://schemas.openxmlformats.org/officeDocument/2006/relationships" id="257" r:id="R4a8e3198ffb24bfe"/>
    <p:sldId xmlns:r="http://schemas.openxmlformats.org/officeDocument/2006/relationships" id="258" r:id="Rd093323c60ee4df7"/>
    <p:sldId xmlns:r="http://schemas.openxmlformats.org/officeDocument/2006/relationships" id="259" r:id="R64b7ae5096854164"/>
    <p:sldId xmlns:r="http://schemas.openxmlformats.org/officeDocument/2006/relationships" id="260" r:id="R9d728b71ee8743c2"/>
    <p:sldId xmlns:r="http://schemas.openxmlformats.org/officeDocument/2006/relationships" id="261" r:id="R1d275501777b4c04"/>
    <p:sldId xmlns:r="http://schemas.openxmlformats.org/officeDocument/2006/relationships" id="262" r:id="R3e6281791cce4d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649cffbc4145f2" /><Relationship Type="http://schemas.openxmlformats.org/officeDocument/2006/relationships/slide" Target="/ppt/slides/slide1.xml" Id="R51aa977fc90642a4" /><Relationship Type="http://schemas.openxmlformats.org/officeDocument/2006/relationships/slide" Target="/ppt/slides/slide2.xml" Id="R4a8e3198ffb24bfe" /><Relationship Type="http://schemas.openxmlformats.org/officeDocument/2006/relationships/slide" Target="/ppt/slides/slide3.xml" Id="Rd093323c60ee4df7" /><Relationship Type="http://schemas.openxmlformats.org/officeDocument/2006/relationships/slide" Target="/ppt/slides/slide4.xml" Id="R64b7ae5096854164" /><Relationship Type="http://schemas.openxmlformats.org/officeDocument/2006/relationships/slide" Target="/ppt/slides/slide5.xml" Id="R9d728b71ee8743c2" /><Relationship Type="http://schemas.openxmlformats.org/officeDocument/2006/relationships/slide" Target="/ppt/slides/slide6.xml" Id="R1d275501777b4c04" /><Relationship Type="http://schemas.openxmlformats.org/officeDocument/2006/relationships/slide" Target="/ppt/slides/slide7.xml" Id="R3e6281791cce4d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5c09bf5af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8894c7a4f40a4" /><Relationship Type="http://schemas.openxmlformats.org/officeDocument/2006/relationships/theme" Target="/ppt/slideMasters/theme/theme1.xml" Id="R99e7c5339c15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58894c7a4f40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1f138243045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b5a1d5b42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f2e5b58cc4a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8b979454c42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a6f0657cf4b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e4b365f148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99adcb62e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JO-VA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JO-VA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18 403 897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18 412 647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ASLE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Kvernevikveien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914 919 096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JO-VA AS</a:t>
            </a:r>
          </a:p>
        </p:txBody>
      </p:sp>
    </p:spTree>
  </p:cSld>
  <p:clrMapOvr>
    <a:masterClrMapping xmlns:a="http://schemas.openxmlformats.org/drawingml/2006/main"/>
  </p:clrMapOvr>
</p:sld>
</file>