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b17c8b00d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de7b3d2ba4712"/>
  </p:sldMasterIdLst>
  <p:sldIdLst>
    <p:sldId xmlns:r="http://schemas.openxmlformats.org/officeDocument/2006/relationships" id="256" r:id="Rb91232dfeb1b4c48"/>
    <p:sldId xmlns:r="http://schemas.openxmlformats.org/officeDocument/2006/relationships" id="257" r:id="R33eaee7163474830"/>
    <p:sldId xmlns:r="http://schemas.openxmlformats.org/officeDocument/2006/relationships" id="258" r:id="Ra49a5dfbe651450e"/>
    <p:sldId xmlns:r="http://schemas.openxmlformats.org/officeDocument/2006/relationships" id="259" r:id="Ra8c1e2b5e06040b2"/>
    <p:sldId xmlns:r="http://schemas.openxmlformats.org/officeDocument/2006/relationships" id="260" r:id="Rc338a6f9099a41f0"/>
    <p:sldId xmlns:r="http://schemas.openxmlformats.org/officeDocument/2006/relationships" id="261" r:id="R018fc22ceb8741a0"/>
    <p:sldId xmlns:r="http://schemas.openxmlformats.org/officeDocument/2006/relationships" id="262" r:id="R02eb40c3a5654c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de7b3d2ba4712" /><Relationship Type="http://schemas.openxmlformats.org/officeDocument/2006/relationships/slide" Target="/ppt/slides/slide1.xml" Id="Rb91232dfeb1b4c48" /><Relationship Type="http://schemas.openxmlformats.org/officeDocument/2006/relationships/slide" Target="/ppt/slides/slide2.xml" Id="R33eaee7163474830" /><Relationship Type="http://schemas.openxmlformats.org/officeDocument/2006/relationships/slide" Target="/ppt/slides/slide3.xml" Id="Ra49a5dfbe651450e" /><Relationship Type="http://schemas.openxmlformats.org/officeDocument/2006/relationships/slide" Target="/ppt/slides/slide4.xml" Id="Ra8c1e2b5e06040b2" /><Relationship Type="http://schemas.openxmlformats.org/officeDocument/2006/relationships/slide" Target="/ppt/slides/slide5.xml" Id="Rc338a6f9099a41f0" /><Relationship Type="http://schemas.openxmlformats.org/officeDocument/2006/relationships/slide" Target="/ppt/slides/slide6.xml" Id="R018fc22ceb8741a0" /><Relationship Type="http://schemas.openxmlformats.org/officeDocument/2006/relationships/slide" Target="/ppt/slides/slide7.xml" Id="R02eb40c3a5654c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43606663d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cdda48524738" /><Relationship Type="http://schemas.openxmlformats.org/officeDocument/2006/relationships/theme" Target="/ppt/slideMasters/theme/theme1.xml" Id="R117dfcbcff4e4f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9cdda4852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52a13a6c8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f7c61047d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13046478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470f3f3e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733cc86c946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fc01148f641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9144abd05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JINOR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7 379 765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32 036 461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32 740 876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Kveinveien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914 919 169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JINOR AS</a:t>
            </a:r>
          </a:p>
        </p:txBody>
      </p:sp>
    </p:spTree>
  </p:cSld>
  <p:clrMapOvr>
    <a:masterClrMapping xmlns:a="http://schemas.openxmlformats.org/drawingml/2006/main"/>
  </p:clrMapOvr>
</p:sld>
</file>