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f5e59a076144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a4bde5860b4136"/>
  </p:sldMasterIdLst>
  <p:sldIdLst>
    <p:sldId xmlns:r="http://schemas.openxmlformats.org/officeDocument/2006/relationships" id="256" r:id="R5e0898c2e1df49fc"/>
    <p:sldId xmlns:r="http://schemas.openxmlformats.org/officeDocument/2006/relationships" id="257" r:id="R95e69aca2c5d4c4c"/>
    <p:sldId xmlns:r="http://schemas.openxmlformats.org/officeDocument/2006/relationships" id="258" r:id="R8e3aee7658d34ad2"/>
    <p:sldId xmlns:r="http://schemas.openxmlformats.org/officeDocument/2006/relationships" id="259" r:id="Rbbf3c42b98954e60"/>
    <p:sldId xmlns:r="http://schemas.openxmlformats.org/officeDocument/2006/relationships" id="260" r:id="Rbfe3f98fb30443cb"/>
    <p:sldId xmlns:r="http://schemas.openxmlformats.org/officeDocument/2006/relationships" id="261" r:id="R0d85228e219e417c"/>
    <p:sldId xmlns:r="http://schemas.openxmlformats.org/officeDocument/2006/relationships" id="262" r:id="Rf1a11c5614ec44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a4bde5860b4136" /><Relationship Type="http://schemas.openxmlformats.org/officeDocument/2006/relationships/slide" Target="/ppt/slides/slide1.xml" Id="R5e0898c2e1df49fc" /><Relationship Type="http://schemas.openxmlformats.org/officeDocument/2006/relationships/slide" Target="/ppt/slides/slide2.xml" Id="R95e69aca2c5d4c4c" /><Relationship Type="http://schemas.openxmlformats.org/officeDocument/2006/relationships/slide" Target="/ppt/slides/slide3.xml" Id="R8e3aee7658d34ad2" /><Relationship Type="http://schemas.openxmlformats.org/officeDocument/2006/relationships/slide" Target="/ppt/slides/slide4.xml" Id="Rbbf3c42b98954e60" /><Relationship Type="http://schemas.openxmlformats.org/officeDocument/2006/relationships/slide" Target="/ppt/slides/slide5.xml" Id="Rbfe3f98fb30443cb" /><Relationship Type="http://schemas.openxmlformats.org/officeDocument/2006/relationships/slide" Target="/ppt/slides/slide6.xml" Id="R0d85228e219e417c" /><Relationship Type="http://schemas.openxmlformats.org/officeDocument/2006/relationships/slide" Target="/ppt/slides/slide7.xml" Id="Rf1a11c5614ec44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5e9494846d40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4c6491f5c4999" /><Relationship Type="http://schemas.openxmlformats.org/officeDocument/2006/relationships/theme" Target="/ppt/slideMasters/theme/theme1.xml" Id="Rbfcdc32b44e849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c4c6491f5c49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2aa0cedd44e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75a6f6f904c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5b44400f843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dde2d13ee47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a32e6b65b4b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90360f90a46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4747c51e545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GRIP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GRIP INVEST AS ble etablert [år] og holder til i Frekhaug.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305 829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517 887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GRIPSGÅRD KIM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Riplevikvegen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5919 Frekhaug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kim@gripsgard.no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914 920 744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GRIP INVEST AS</a:t>
            </a:r>
          </a:p>
        </p:txBody>
      </p:sp>
    </p:spTree>
  </p:cSld>
  <p:clrMapOvr>
    <a:masterClrMapping xmlns:a="http://schemas.openxmlformats.org/drawingml/2006/main"/>
  </p:clrMapOvr>
</p:sld>
</file>