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99e2ddcd55f423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50c6f5759874ef5"/>
  </p:sldMasterIdLst>
  <p:sldIdLst>
    <p:sldId xmlns:r="http://schemas.openxmlformats.org/officeDocument/2006/relationships" id="256" r:id="Rdc81ae738d444ceb"/>
    <p:sldId xmlns:r="http://schemas.openxmlformats.org/officeDocument/2006/relationships" id="257" r:id="R2a9f352e96df47ba"/>
    <p:sldId xmlns:r="http://schemas.openxmlformats.org/officeDocument/2006/relationships" id="258" r:id="R7f67bd6e2d4a4aea"/>
    <p:sldId xmlns:r="http://schemas.openxmlformats.org/officeDocument/2006/relationships" id="259" r:id="R15783438a1924148"/>
    <p:sldId xmlns:r="http://schemas.openxmlformats.org/officeDocument/2006/relationships" id="260" r:id="R63f9a8e13f7a40c1"/>
    <p:sldId xmlns:r="http://schemas.openxmlformats.org/officeDocument/2006/relationships" id="261" r:id="R70cd4944e1b84d62"/>
    <p:sldId xmlns:r="http://schemas.openxmlformats.org/officeDocument/2006/relationships" id="262" r:id="Rb156de5b521a4b0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0c6f5759874ef5" /><Relationship Type="http://schemas.openxmlformats.org/officeDocument/2006/relationships/slide" Target="/ppt/slides/slide1.xml" Id="Rdc81ae738d444ceb" /><Relationship Type="http://schemas.openxmlformats.org/officeDocument/2006/relationships/slide" Target="/ppt/slides/slide2.xml" Id="R2a9f352e96df47ba" /><Relationship Type="http://schemas.openxmlformats.org/officeDocument/2006/relationships/slide" Target="/ppt/slides/slide3.xml" Id="R7f67bd6e2d4a4aea" /><Relationship Type="http://schemas.openxmlformats.org/officeDocument/2006/relationships/slide" Target="/ppt/slides/slide4.xml" Id="R15783438a1924148" /><Relationship Type="http://schemas.openxmlformats.org/officeDocument/2006/relationships/slide" Target="/ppt/slides/slide5.xml" Id="R63f9a8e13f7a40c1" /><Relationship Type="http://schemas.openxmlformats.org/officeDocument/2006/relationships/slide" Target="/ppt/slides/slide6.xml" Id="R70cd4944e1b84d62" /><Relationship Type="http://schemas.openxmlformats.org/officeDocument/2006/relationships/slide" Target="/ppt/slides/slide7.xml" Id="Rb156de5b521a4b0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2a3274547e43c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bcc33f609b4f6c" /><Relationship Type="http://schemas.openxmlformats.org/officeDocument/2006/relationships/theme" Target="/ppt/slideMasters/theme/theme1.xml" Id="R97b1d009e72b431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0bcc33f609b4f6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87df61132a4bf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a6e95c42c94f8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2b379ede30465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1a01c2a0da412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14f23b6ab8429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c8925dfaf6462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0c521616954b3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GULLP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GULLP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GULLP INVEST AS ble etablert [år] og holder til i Hundvåg.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GULLP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GULLP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GULLP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1 308 811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385 643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3 323 148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79 353 339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87 317 712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GULLP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PREBEN BØE GULLIKSEN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GULLP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Husabøveien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4083 Hundvåg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914 922 976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GULLP INVEST AS</a:t>
            </a:r>
          </a:p>
        </p:txBody>
      </p:sp>
    </p:spTree>
  </p:cSld>
  <p:clrMapOvr>
    <a:masterClrMapping xmlns:a="http://schemas.openxmlformats.org/drawingml/2006/main"/>
  </p:clrMapOvr>
</p:sld>
</file>